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39" r:id="rId5"/>
    <p:sldId id="2147308095" r:id="rId6"/>
    <p:sldId id="2147308087" r:id="rId7"/>
    <p:sldId id="263" r:id="rId8"/>
    <p:sldId id="329" r:id="rId9"/>
    <p:sldId id="2147307424" r:id="rId10"/>
    <p:sldId id="269" r:id="rId11"/>
    <p:sldId id="2147308078" r:id="rId12"/>
    <p:sldId id="2147308049" r:id="rId13"/>
    <p:sldId id="2147308088" r:id="rId14"/>
    <p:sldId id="2147308096" r:id="rId15"/>
    <p:sldId id="2147308097" r:id="rId16"/>
    <p:sldId id="320" r:id="rId17"/>
    <p:sldId id="343" r:id="rId1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44046B25-1CD6-4BDF-92BA-5F34AA971286}">
          <p14:sldIdLst>
            <p14:sldId id="339"/>
            <p14:sldId id="2147308095"/>
            <p14:sldId id="2147308087"/>
            <p14:sldId id="263"/>
            <p14:sldId id="329"/>
            <p14:sldId id="2147307424"/>
            <p14:sldId id="269"/>
            <p14:sldId id="2147308078"/>
            <p14:sldId id="2147308049"/>
            <p14:sldId id="2147308088"/>
            <p14:sldId id="2147308096"/>
            <p14:sldId id="2147308097"/>
            <p14:sldId id="320"/>
          </p14:sldIdLst>
        </p14:section>
        <p14:section name="Closing Section" id="{F9018635-FA30-4337-8773-261AA56F254A}">
          <p14:sldIdLst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9235C"/>
    <a:srgbClr val="FF8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B97C6E-7C98-4018-B906-FF7FCC2C6509}" v="460" dt="2021-02-27T14:12:0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7" autoAdjust="0"/>
    <p:restoredTop sz="94673" autoAdjust="0"/>
  </p:normalViewPr>
  <p:slideViewPr>
    <p:cSldViewPr snapToGrid="0">
      <p:cViewPr varScale="1">
        <p:scale>
          <a:sx n="65" d="100"/>
          <a:sy n="65" d="100"/>
        </p:scale>
        <p:origin x="66" y="29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we, Kenny" userId="987d2dce-4054-4d47-87ab-a0114c1ba038" providerId="ADAL" clId="{F5B97C6E-7C98-4018-B906-FF7FCC2C6509}"/>
    <pc:docChg chg="undo custSel addSld delSld modSld sldOrd modMainMaster addSection delSection modSection">
      <pc:chgData name="Lowe, Kenny" userId="987d2dce-4054-4d47-87ab-a0114c1ba038" providerId="ADAL" clId="{F5B97C6E-7C98-4018-B906-FF7FCC2C6509}" dt="2021-03-11T18:57:54.405" v="1157" actId="2696"/>
      <pc:docMkLst>
        <pc:docMk/>
      </pc:docMkLst>
      <pc:sldChg chg="addSp delSp modSp del">
        <pc:chgData name="Lowe, Kenny" userId="987d2dce-4054-4d47-87ab-a0114c1ba038" providerId="ADAL" clId="{F5B97C6E-7C98-4018-B906-FF7FCC2C6509}" dt="2021-02-16T00:20:10.182" v="220" actId="2696"/>
        <pc:sldMkLst>
          <pc:docMk/>
          <pc:sldMk cId="695723195" sldId="258"/>
        </pc:sldMkLst>
        <pc:spChg chg="add del mod">
          <ac:chgData name="Lowe, Kenny" userId="987d2dce-4054-4d47-87ab-a0114c1ba038" providerId="ADAL" clId="{F5B97C6E-7C98-4018-B906-FF7FCC2C6509}" dt="2021-02-16T00:18:48.408" v="182"/>
          <ac:spMkLst>
            <pc:docMk/>
            <pc:sldMk cId="695723195" sldId="258"/>
            <ac:spMk id="2" creationId="{3BA4A47C-C7BE-43B6-903A-BEB4334B936F}"/>
          </ac:spMkLst>
        </pc:spChg>
        <pc:spChg chg="add del mod">
          <ac:chgData name="Lowe, Kenny" userId="987d2dce-4054-4d47-87ab-a0114c1ba038" providerId="ADAL" clId="{F5B97C6E-7C98-4018-B906-FF7FCC2C6509}" dt="2021-02-16T00:18:48.408" v="182"/>
          <ac:spMkLst>
            <pc:docMk/>
            <pc:sldMk cId="695723195" sldId="258"/>
            <ac:spMk id="4" creationId="{9ECDBCAE-7B32-4058-B0E9-D67296B79C60}"/>
          </ac:spMkLst>
        </pc:spChg>
        <pc:spChg chg="add del mod">
          <ac:chgData name="Lowe, Kenny" userId="987d2dce-4054-4d47-87ab-a0114c1ba038" providerId="ADAL" clId="{F5B97C6E-7C98-4018-B906-FF7FCC2C6509}" dt="2021-02-16T00:18:57.953" v="183"/>
          <ac:spMkLst>
            <pc:docMk/>
            <pc:sldMk cId="695723195" sldId="258"/>
            <ac:spMk id="5" creationId="{50D92D82-A094-42AC-8E0D-53362DD77C8B}"/>
          </ac:spMkLst>
        </pc:spChg>
        <pc:spChg chg="add del mod">
          <ac:chgData name="Lowe, Kenny" userId="987d2dce-4054-4d47-87ab-a0114c1ba038" providerId="ADAL" clId="{F5B97C6E-7C98-4018-B906-FF7FCC2C6509}" dt="2021-02-16T00:19:04.497" v="184"/>
          <ac:spMkLst>
            <pc:docMk/>
            <pc:sldMk cId="695723195" sldId="258"/>
            <ac:spMk id="6" creationId="{3F153BE4-F224-4F9E-97EE-CE2562F8F4B8}"/>
          </ac:spMkLst>
        </pc:spChg>
      </pc:sldChg>
      <pc:sldChg chg="addSp delSp modSp">
        <pc:chgData name="Lowe, Kenny" userId="987d2dce-4054-4d47-87ab-a0114c1ba038" providerId="ADAL" clId="{F5B97C6E-7C98-4018-B906-FF7FCC2C6509}" dt="2021-02-16T00:21:09.556" v="255" actId="1076"/>
        <pc:sldMkLst>
          <pc:docMk/>
          <pc:sldMk cId="954669624" sldId="263"/>
        </pc:sldMkLst>
        <pc:spChg chg="mod">
          <ac:chgData name="Lowe, Kenny" userId="987d2dce-4054-4d47-87ab-a0114c1ba038" providerId="ADAL" clId="{F5B97C6E-7C98-4018-B906-FF7FCC2C6509}" dt="2021-02-16T00:20:48.453" v="251" actId="20577"/>
          <ac:spMkLst>
            <pc:docMk/>
            <pc:sldMk cId="954669624" sldId="263"/>
            <ac:spMk id="6" creationId="{00000000-0000-0000-0000-000000000000}"/>
          </ac:spMkLst>
        </pc:spChg>
        <pc:spChg chg="mod">
          <ac:chgData name="Lowe, Kenny" userId="987d2dce-4054-4d47-87ab-a0114c1ba038" providerId="ADAL" clId="{F5B97C6E-7C98-4018-B906-FF7FCC2C6509}" dt="2021-02-16T00:20:51.481" v="253" actId="20577"/>
          <ac:spMkLst>
            <pc:docMk/>
            <pc:sldMk cId="954669624" sldId="263"/>
            <ac:spMk id="8" creationId="{00000000-0000-0000-0000-000000000000}"/>
          </ac:spMkLst>
        </pc:spChg>
        <pc:spChg chg="add del mod">
          <ac:chgData name="Lowe, Kenny" userId="987d2dce-4054-4d47-87ab-a0114c1ba038" providerId="ADAL" clId="{F5B97C6E-7C98-4018-B906-FF7FCC2C6509}" dt="2021-02-16T00:20:24.967" v="222"/>
          <ac:spMkLst>
            <pc:docMk/>
            <pc:sldMk cId="954669624" sldId="263"/>
            <ac:spMk id="9" creationId="{2B1A02EF-B2D1-4E46-AC1E-D056836844F6}"/>
          </ac:spMkLst>
        </pc:spChg>
        <pc:spChg chg="del">
          <ac:chgData name="Lowe, Kenny" userId="987d2dce-4054-4d47-87ab-a0114c1ba038" providerId="ADAL" clId="{F5B97C6E-7C98-4018-B906-FF7FCC2C6509}" dt="2021-02-16T00:21:04.636" v="254" actId="478"/>
          <ac:spMkLst>
            <pc:docMk/>
            <pc:sldMk cId="954669624" sldId="263"/>
            <ac:spMk id="10" creationId="{00000000-0000-0000-0000-000000000000}"/>
          </ac:spMkLst>
        </pc:spChg>
        <pc:grpChg chg="mod">
          <ac:chgData name="Lowe, Kenny" userId="987d2dce-4054-4d47-87ab-a0114c1ba038" providerId="ADAL" clId="{F5B97C6E-7C98-4018-B906-FF7FCC2C6509}" dt="2021-02-16T00:21:09.556" v="255" actId="1076"/>
          <ac:grpSpMkLst>
            <pc:docMk/>
            <pc:sldMk cId="954669624" sldId="263"/>
            <ac:grpSpMk id="14" creationId="{00000000-0000-0000-0000-000000000000}"/>
          </ac:grpSpMkLst>
        </pc:grpChg>
      </pc:sldChg>
      <pc:sldChg chg="modSp modTransition">
        <pc:chgData name="Lowe, Kenny" userId="987d2dce-4054-4d47-87ab-a0114c1ba038" providerId="ADAL" clId="{F5B97C6E-7C98-4018-B906-FF7FCC2C6509}" dt="2021-02-16T00:29:24.656" v="390" actId="2711"/>
        <pc:sldMkLst>
          <pc:docMk/>
          <pc:sldMk cId="1039166245" sldId="269"/>
        </pc:sldMkLst>
        <pc:spChg chg="mod">
          <ac:chgData name="Lowe, Kenny" userId="987d2dce-4054-4d47-87ab-a0114c1ba038" providerId="ADAL" clId="{F5B97C6E-7C98-4018-B906-FF7FCC2C6509}" dt="2021-02-16T00:25:13.456" v="318" actId="404"/>
          <ac:spMkLst>
            <pc:docMk/>
            <pc:sldMk cId="1039166245" sldId="269"/>
            <ac:spMk id="2" creationId="{9C8DD88C-A86B-4CE8-A18A-68D48CA8CA3C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14" creationId="{45321BB4-9476-4EDE-B964-015D2D358561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16" creationId="{6305C34E-D4AB-41DD-A98A-8B03D33F5E78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17" creationId="{EADB9375-374C-4877-8C05-991B5E285065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21" creationId="{4FA32D1D-43A1-4C2D-9BF0-FF6FD28102AD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23" creationId="{C8144E3C-3210-43D3-B769-5A120925DA1E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25" creationId="{4B3A47AB-E433-4C46-B600-2967F92399F4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27" creationId="{9445A3D5-89A3-4AD1-9F96-288498B36EBC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29" creationId="{5EC2641E-3634-4586-9CAB-5BF3F8935605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31" creationId="{846D110F-A1A9-49B6-AECF-6B22EAFC8638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33" creationId="{822A1AF9-04B0-4817-A072-E2F0C5C1C97C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35" creationId="{DE5B36F0-9220-4A48-A18F-382DD68F5E10}"/>
          </ac:spMkLst>
        </pc:spChg>
        <pc:spChg chg="mod">
          <ac:chgData name="Lowe, Kenny" userId="987d2dce-4054-4d47-87ab-a0114c1ba038" providerId="ADAL" clId="{F5B97C6E-7C98-4018-B906-FF7FCC2C6509}" dt="2021-02-16T00:29:24.656" v="390" actId="2711"/>
          <ac:spMkLst>
            <pc:docMk/>
            <pc:sldMk cId="1039166245" sldId="269"/>
            <ac:spMk id="60" creationId="{A68EB198-9076-468C-9993-3776ED583E41}"/>
          </ac:spMkLst>
        </pc:spChg>
      </pc:sldChg>
      <pc:sldChg chg="add del">
        <pc:chgData name="Lowe, Kenny" userId="987d2dce-4054-4d47-87ab-a0114c1ba038" providerId="ADAL" clId="{F5B97C6E-7C98-4018-B906-FF7FCC2C6509}" dt="2021-02-16T00:10:31.173" v="153" actId="2696"/>
        <pc:sldMkLst>
          <pc:docMk/>
          <pc:sldMk cId="374270326" sldId="311"/>
        </pc:sldMkLst>
      </pc:sldChg>
      <pc:sldChg chg="add del">
        <pc:chgData name="Lowe, Kenny" userId="987d2dce-4054-4d47-87ab-a0114c1ba038" providerId="ADAL" clId="{F5B97C6E-7C98-4018-B906-FF7FCC2C6509}" dt="2021-02-16T00:10:31.186" v="154" actId="2696"/>
        <pc:sldMkLst>
          <pc:docMk/>
          <pc:sldMk cId="1451714943" sldId="312"/>
        </pc:sldMkLst>
      </pc:sldChg>
      <pc:sldChg chg="add del">
        <pc:chgData name="Lowe, Kenny" userId="987d2dce-4054-4d47-87ab-a0114c1ba038" providerId="ADAL" clId="{F5B97C6E-7C98-4018-B906-FF7FCC2C6509}" dt="2021-02-16T00:10:31.211" v="155" actId="2696"/>
        <pc:sldMkLst>
          <pc:docMk/>
          <pc:sldMk cId="1502157814" sldId="314"/>
        </pc:sldMkLst>
      </pc:sldChg>
      <pc:sldChg chg="add del">
        <pc:chgData name="Lowe, Kenny" userId="987d2dce-4054-4d47-87ab-a0114c1ba038" providerId="ADAL" clId="{F5B97C6E-7C98-4018-B906-FF7FCC2C6509}" dt="2021-02-16T00:10:31.229" v="156" actId="2696"/>
        <pc:sldMkLst>
          <pc:docMk/>
          <pc:sldMk cId="2094436233" sldId="315"/>
        </pc:sldMkLst>
      </pc:sldChg>
      <pc:sldChg chg="add del">
        <pc:chgData name="Lowe, Kenny" userId="987d2dce-4054-4d47-87ab-a0114c1ba038" providerId="ADAL" clId="{F5B97C6E-7C98-4018-B906-FF7FCC2C6509}" dt="2021-02-16T00:10:31.251" v="157" actId="2696"/>
        <pc:sldMkLst>
          <pc:docMk/>
          <pc:sldMk cId="1647140402" sldId="316"/>
        </pc:sldMkLst>
      </pc:sldChg>
      <pc:sldChg chg="add del">
        <pc:chgData name="Lowe, Kenny" userId="987d2dce-4054-4d47-87ab-a0114c1ba038" providerId="ADAL" clId="{F5B97C6E-7C98-4018-B906-FF7FCC2C6509}" dt="2021-02-16T00:10:31.292" v="158" actId="2696"/>
        <pc:sldMkLst>
          <pc:docMk/>
          <pc:sldMk cId="1438550564" sldId="317"/>
        </pc:sldMkLst>
      </pc:sldChg>
      <pc:sldChg chg="add del">
        <pc:chgData name="Lowe, Kenny" userId="987d2dce-4054-4d47-87ab-a0114c1ba038" providerId="ADAL" clId="{F5B97C6E-7C98-4018-B906-FF7FCC2C6509}" dt="2021-02-16T00:10:31.306" v="159" actId="2696"/>
        <pc:sldMkLst>
          <pc:docMk/>
          <pc:sldMk cId="1374134160" sldId="318"/>
        </pc:sldMkLst>
      </pc:sldChg>
      <pc:sldChg chg="add del">
        <pc:chgData name="Lowe, Kenny" userId="987d2dce-4054-4d47-87ab-a0114c1ba038" providerId="ADAL" clId="{F5B97C6E-7C98-4018-B906-FF7FCC2C6509}" dt="2021-02-16T00:10:31.378" v="161" actId="2696"/>
        <pc:sldMkLst>
          <pc:docMk/>
          <pc:sldMk cId="1464731163" sldId="321"/>
        </pc:sldMkLst>
      </pc:sldChg>
      <pc:sldChg chg="addSp delSp modSp del">
        <pc:chgData name="Lowe, Kenny" userId="987d2dce-4054-4d47-87ab-a0114c1ba038" providerId="ADAL" clId="{F5B97C6E-7C98-4018-B906-FF7FCC2C6509}" dt="2021-02-27T01:58:16.774" v="898" actId="2696"/>
        <pc:sldMkLst>
          <pc:docMk/>
          <pc:sldMk cId="1374595698" sldId="322"/>
        </pc:sldMkLst>
        <pc:spChg chg="add mod">
          <ac:chgData name="Lowe, Kenny" userId="987d2dce-4054-4d47-87ab-a0114c1ba038" providerId="ADAL" clId="{F5B97C6E-7C98-4018-B906-FF7FCC2C6509}" dt="2021-02-16T00:09:09.739" v="0" actId="478"/>
          <ac:spMkLst>
            <pc:docMk/>
            <pc:sldMk cId="1374595698" sldId="322"/>
            <ac:spMk id="3" creationId="{CE510D58-F5DC-4222-BFD0-C635DFD0C964}"/>
          </ac:spMkLst>
        </pc:spChg>
        <pc:spChg chg="mod">
          <ac:chgData name="Lowe, Kenny" userId="987d2dce-4054-4d47-87ab-a0114c1ba038" providerId="ADAL" clId="{F5B97C6E-7C98-4018-B906-FF7FCC2C6509}" dt="2021-02-16T00:09:45.772" v="84" actId="14100"/>
          <ac:spMkLst>
            <pc:docMk/>
            <pc:sldMk cId="1374595698" sldId="322"/>
            <ac:spMk id="11" creationId="{00000000-0000-0000-0000-000000000000}"/>
          </ac:spMkLst>
        </pc:spChg>
        <pc:spChg chg="mod">
          <ac:chgData name="Lowe, Kenny" userId="987d2dce-4054-4d47-87ab-a0114c1ba038" providerId="ADAL" clId="{F5B97C6E-7C98-4018-B906-FF7FCC2C6509}" dt="2021-02-16T00:09:53.002" v="86" actId="1076"/>
          <ac:spMkLst>
            <pc:docMk/>
            <pc:sldMk cId="1374595698" sldId="322"/>
            <ac:spMk id="12" creationId="{00000000-0000-0000-0000-000000000000}"/>
          </ac:spMkLst>
        </pc:spChg>
        <pc:spChg chg="mod">
          <ac:chgData name="Lowe, Kenny" userId="987d2dce-4054-4d47-87ab-a0114c1ba038" providerId="ADAL" clId="{F5B97C6E-7C98-4018-B906-FF7FCC2C6509}" dt="2021-02-16T00:09:22.974" v="26" actId="20577"/>
          <ac:spMkLst>
            <pc:docMk/>
            <pc:sldMk cId="1374595698" sldId="322"/>
            <ac:spMk id="13" creationId="{00000000-0000-0000-0000-000000000000}"/>
          </ac:spMkLst>
        </pc:spChg>
        <pc:spChg chg="mod">
          <ac:chgData name="Lowe, Kenny" userId="987d2dce-4054-4d47-87ab-a0114c1ba038" providerId="ADAL" clId="{F5B97C6E-7C98-4018-B906-FF7FCC2C6509}" dt="2021-02-16T00:09:38.876" v="82" actId="14100"/>
          <ac:spMkLst>
            <pc:docMk/>
            <pc:sldMk cId="1374595698" sldId="322"/>
            <ac:spMk id="14" creationId="{00000000-0000-0000-0000-000000000000}"/>
          </ac:spMkLst>
        </pc:spChg>
        <pc:spChg chg="mod">
          <ac:chgData name="Lowe, Kenny" userId="987d2dce-4054-4d47-87ab-a0114c1ba038" providerId="ADAL" clId="{F5B97C6E-7C98-4018-B906-FF7FCC2C6509}" dt="2021-02-16T00:09:56.712" v="96" actId="20577"/>
          <ac:spMkLst>
            <pc:docMk/>
            <pc:sldMk cId="1374595698" sldId="322"/>
            <ac:spMk id="15" creationId="{00000000-0000-0000-0000-000000000000}"/>
          </ac:spMkLst>
        </pc:spChg>
        <pc:spChg chg="mod">
          <ac:chgData name="Lowe, Kenny" userId="987d2dce-4054-4d47-87ab-a0114c1ba038" providerId="ADAL" clId="{F5B97C6E-7C98-4018-B906-FF7FCC2C6509}" dt="2021-02-16T00:09:17.486" v="9" actId="20577"/>
          <ac:spMkLst>
            <pc:docMk/>
            <pc:sldMk cId="1374595698" sldId="322"/>
            <ac:spMk id="18" creationId="{496B91FD-8A59-41E4-8E33-8242C3D4AF94}"/>
          </ac:spMkLst>
        </pc:spChg>
        <pc:picChg chg="del">
          <ac:chgData name="Lowe, Kenny" userId="987d2dce-4054-4d47-87ab-a0114c1ba038" providerId="ADAL" clId="{F5B97C6E-7C98-4018-B906-FF7FCC2C6509}" dt="2021-02-16T00:09:09.739" v="0" actId="478"/>
          <ac:picMkLst>
            <pc:docMk/>
            <pc:sldMk cId="1374595698" sldId="322"/>
            <ac:picMk id="5" creationId="{77287149-B2F3-4761-B112-F8F74CB040E2}"/>
          </ac:picMkLst>
        </pc:picChg>
      </pc:sldChg>
      <pc:sldChg chg="add del">
        <pc:chgData name="Lowe, Kenny" userId="987d2dce-4054-4d47-87ab-a0114c1ba038" providerId="ADAL" clId="{F5B97C6E-7C98-4018-B906-FF7FCC2C6509}" dt="2021-02-16T00:10:31.391" v="162" actId="2696"/>
        <pc:sldMkLst>
          <pc:docMk/>
          <pc:sldMk cId="198608703" sldId="323"/>
        </pc:sldMkLst>
      </pc:sldChg>
      <pc:sldChg chg="add del">
        <pc:chgData name="Lowe, Kenny" userId="987d2dce-4054-4d47-87ab-a0114c1ba038" providerId="ADAL" clId="{F5B97C6E-7C98-4018-B906-FF7FCC2C6509}" dt="2021-02-16T00:10:31.422" v="163" actId="2696"/>
        <pc:sldMkLst>
          <pc:docMk/>
          <pc:sldMk cId="1181999612" sldId="324"/>
        </pc:sldMkLst>
      </pc:sldChg>
      <pc:sldChg chg="add del">
        <pc:chgData name="Lowe, Kenny" userId="987d2dce-4054-4d47-87ab-a0114c1ba038" providerId="ADAL" clId="{F5B97C6E-7C98-4018-B906-FF7FCC2C6509}" dt="2021-02-16T00:10:31.458" v="164" actId="2696"/>
        <pc:sldMkLst>
          <pc:docMk/>
          <pc:sldMk cId="414587733" sldId="325"/>
        </pc:sldMkLst>
      </pc:sldChg>
      <pc:sldChg chg="add del">
        <pc:chgData name="Lowe, Kenny" userId="987d2dce-4054-4d47-87ab-a0114c1ba038" providerId="ADAL" clId="{F5B97C6E-7C98-4018-B906-FF7FCC2C6509}" dt="2021-02-16T00:10:31.468" v="165" actId="2696"/>
        <pc:sldMkLst>
          <pc:docMk/>
          <pc:sldMk cId="1967351991" sldId="326"/>
        </pc:sldMkLst>
      </pc:sldChg>
      <pc:sldChg chg="add del">
        <pc:chgData name="Lowe, Kenny" userId="987d2dce-4054-4d47-87ab-a0114c1ba038" providerId="ADAL" clId="{F5B97C6E-7C98-4018-B906-FF7FCC2C6509}" dt="2021-02-16T00:10:31.509" v="166" actId="2696"/>
        <pc:sldMkLst>
          <pc:docMk/>
          <pc:sldMk cId="57750518" sldId="327"/>
        </pc:sldMkLst>
      </pc:sldChg>
      <pc:sldChg chg="add del">
        <pc:chgData name="Lowe, Kenny" userId="987d2dce-4054-4d47-87ab-a0114c1ba038" providerId="ADAL" clId="{F5B97C6E-7C98-4018-B906-FF7FCC2C6509}" dt="2021-02-16T00:10:31.544" v="167" actId="2696"/>
        <pc:sldMkLst>
          <pc:docMk/>
          <pc:sldMk cId="518304244" sldId="328"/>
        </pc:sldMkLst>
      </pc:sldChg>
      <pc:sldChg chg="addSp delSp modSp add del modAnim">
        <pc:chgData name="Lowe, Kenny" userId="987d2dce-4054-4d47-87ab-a0114c1ba038" providerId="ADAL" clId="{F5B97C6E-7C98-4018-B906-FF7FCC2C6509}" dt="2021-02-27T01:33:17.050" v="528" actId="207"/>
        <pc:sldMkLst>
          <pc:docMk/>
          <pc:sldMk cId="1309034825" sldId="329"/>
        </pc:sldMkLst>
        <pc:spChg chg="del">
          <ac:chgData name="Lowe, Kenny" userId="987d2dce-4054-4d47-87ab-a0114c1ba038" providerId="ADAL" clId="{F5B97C6E-7C98-4018-B906-FF7FCC2C6509}" dt="2021-02-16T00:22:02.429" v="257" actId="478"/>
          <ac:spMkLst>
            <pc:docMk/>
            <pc:sldMk cId="1309034825" sldId="329"/>
            <ac:spMk id="3" creationId="{00000000-0000-0000-0000-000000000000}"/>
          </ac:spMkLst>
        </pc:spChg>
        <pc:spChg chg="del">
          <ac:chgData name="Lowe, Kenny" userId="987d2dce-4054-4d47-87ab-a0114c1ba038" providerId="ADAL" clId="{F5B97C6E-7C98-4018-B906-FF7FCC2C6509}" dt="2021-02-16T00:22:04.480" v="258" actId="478"/>
          <ac:spMkLst>
            <pc:docMk/>
            <pc:sldMk cId="1309034825" sldId="329"/>
            <ac:spMk id="5" creationId="{00000000-0000-0000-0000-000000000000}"/>
          </ac:spMkLst>
        </pc:spChg>
        <pc:spChg chg="add mod">
          <ac:chgData name="Lowe, Kenny" userId="987d2dce-4054-4d47-87ab-a0114c1ba038" providerId="ADAL" clId="{F5B97C6E-7C98-4018-B906-FF7FCC2C6509}" dt="2021-02-27T01:32:41.751" v="525" actId="207"/>
          <ac:spMkLst>
            <pc:docMk/>
            <pc:sldMk cId="1309034825" sldId="329"/>
            <ac:spMk id="34" creationId="{5E04112A-6132-4E39-9125-A67C8E6CA709}"/>
          </ac:spMkLst>
        </pc:spChg>
        <pc:spChg chg="add mod">
          <ac:chgData name="Lowe, Kenny" userId="987d2dce-4054-4d47-87ab-a0114c1ba038" providerId="ADAL" clId="{F5B97C6E-7C98-4018-B906-FF7FCC2C6509}" dt="2021-02-16T00:22:17.834" v="260" actId="1076"/>
          <ac:spMkLst>
            <pc:docMk/>
            <pc:sldMk cId="1309034825" sldId="329"/>
            <ac:spMk id="35" creationId="{6B7CEAE5-787E-4532-BEB2-85A0000F6A80}"/>
          </ac:spMkLst>
        </pc:spChg>
        <pc:spChg chg="add mod">
          <ac:chgData name="Lowe, Kenny" userId="987d2dce-4054-4d47-87ab-a0114c1ba038" providerId="ADAL" clId="{F5B97C6E-7C98-4018-B906-FF7FCC2C6509}" dt="2021-02-16T00:22:17.834" v="260" actId="1076"/>
          <ac:spMkLst>
            <pc:docMk/>
            <pc:sldMk cId="1309034825" sldId="329"/>
            <ac:spMk id="36" creationId="{E2D6B6F3-10EE-4A64-8ABD-CE048C631E6C}"/>
          </ac:spMkLst>
        </pc:spChg>
        <pc:spChg chg="add mod">
          <ac:chgData name="Lowe, Kenny" userId="987d2dce-4054-4d47-87ab-a0114c1ba038" providerId="ADAL" clId="{F5B97C6E-7C98-4018-B906-FF7FCC2C6509}" dt="2021-02-16T00:22:17.834" v="260" actId="1076"/>
          <ac:spMkLst>
            <pc:docMk/>
            <pc:sldMk cId="1309034825" sldId="329"/>
            <ac:spMk id="37" creationId="{495EEB93-9A47-4732-8239-73A13347FB7A}"/>
          </ac:spMkLst>
        </pc:spChg>
        <pc:spChg chg="add mod">
          <ac:chgData name="Lowe, Kenny" userId="987d2dce-4054-4d47-87ab-a0114c1ba038" providerId="ADAL" clId="{F5B97C6E-7C98-4018-B906-FF7FCC2C6509}" dt="2021-02-16T00:22:17.834" v="260" actId="1076"/>
          <ac:spMkLst>
            <pc:docMk/>
            <pc:sldMk cId="1309034825" sldId="329"/>
            <ac:spMk id="38" creationId="{964D9EF1-00A3-42EB-B5E9-FAA8B38CF9A8}"/>
          </ac:spMkLst>
        </pc:spChg>
        <pc:spChg chg="add mod">
          <ac:chgData name="Lowe, Kenny" userId="987d2dce-4054-4d47-87ab-a0114c1ba038" providerId="ADAL" clId="{F5B97C6E-7C98-4018-B906-FF7FCC2C6509}" dt="2021-02-16T00:22:17.834" v="260" actId="1076"/>
          <ac:spMkLst>
            <pc:docMk/>
            <pc:sldMk cId="1309034825" sldId="329"/>
            <ac:spMk id="39" creationId="{7BD737F5-445D-47CC-B54C-EE97ACF78941}"/>
          </ac:spMkLst>
        </pc:spChg>
        <pc:spChg chg="add mod">
          <ac:chgData name="Lowe, Kenny" userId="987d2dce-4054-4d47-87ab-a0114c1ba038" providerId="ADAL" clId="{F5B97C6E-7C98-4018-B906-FF7FCC2C6509}" dt="2021-02-27T01:32:41.751" v="525" actId="207"/>
          <ac:spMkLst>
            <pc:docMk/>
            <pc:sldMk cId="1309034825" sldId="329"/>
            <ac:spMk id="40" creationId="{48A33D2D-EA06-434A-9880-1CD794A845FE}"/>
          </ac:spMkLst>
        </pc:spChg>
        <pc:spChg chg="add mod">
          <ac:chgData name="Lowe, Kenny" userId="987d2dce-4054-4d47-87ab-a0114c1ba038" providerId="ADAL" clId="{F5B97C6E-7C98-4018-B906-FF7FCC2C6509}" dt="2021-02-16T00:22:41.249" v="265" actId="207"/>
          <ac:spMkLst>
            <pc:docMk/>
            <pc:sldMk cId="1309034825" sldId="329"/>
            <ac:spMk id="41" creationId="{6549A493-5E21-4B54-9B28-29015E474F51}"/>
          </ac:spMkLst>
        </pc:spChg>
        <pc:spChg chg="add mod">
          <ac:chgData name="Lowe, Kenny" userId="987d2dce-4054-4d47-87ab-a0114c1ba038" providerId="ADAL" clId="{F5B97C6E-7C98-4018-B906-FF7FCC2C6509}" dt="2021-02-16T00:22:45.176" v="266" actId="207"/>
          <ac:spMkLst>
            <pc:docMk/>
            <pc:sldMk cId="1309034825" sldId="329"/>
            <ac:spMk id="42" creationId="{21850C76-D510-4786-A1C1-7BDD8ACEAB3B}"/>
          </ac:spMkLst>
        </pc:spChg>
        <pc:spChg chg="add mod">
          <ac:chgData name="Lowe, Kenny" userId="987d2dce-4054-4d47-87ab-a0114c1ba038" providerId="ADAL" clId="{F5B97C6E-7C98-4018-B906-FF7FCC2C6509}" dt="2021-02-16T00:31:57.870" v="424" actId="207"/>
          <ac:spMkLst>
            <pc:docMk/>
            <pc:sldMk cId="1309034825" sldId="329"/>
            <ac:spMk id="43" creationId="{2534A8EF-1E4E-4503-8378-F61077400AB0}"/>
          </ac:spMkLst>
        </pc:spChg>
        <pc:spChg chg="add mod">
          <ac:chgData name="Lowe, Kenny" userId="987d2dce-4054-4d47-87ab-a0114c1ba038" providerId="ADAL" clId="{F5B97C6E-7C98-4018-B906-FF7FCC2C6509}" dt="2021-02-16T00:23:22.999" v="272" actId="207"/>
          <ac:spMkLst>
            <pc:docMk/>
            <pc:sldMk cId="1309034825" sldId="329"/>
            <ac:spMk id="44" creationId="{9BEC79F9-8199-4C26-A9E4-B7B4E43A33EE}"/>
          </ac:spMkLst>
        </pc:spChg>
        <pc:spChg chg="add mod">
          <ac:chgData name="Lowe, Kenny" userId="987d2dce-4054-4d47-87ab-a0114c1ba038" providerId="ADAL" clId="{F5B97C6E-7C98-4018-B906-FF7FCC2C6509}" dt="2021-02-16T00:22:48.008" v="267" actId="207"/>
          <ac:spMkLst>
            <pc:docMk/>
            <pc:sldMk cId="1309034825" sldId="329"/>
            <ac:spMk id="45" creationId="{C9A0A32E-DA89-46DC-8656-771F636513C0}"/>
          </ac:spMkLst>
        </pc:spChg>
        <pc:spChg chg="add mod">
          <ac:chgData name="Lowe, Kenny" userId="987d2dce-4054-4d47-87ab-a0114c1ba038" providerId="ADAL" clId="{F5B97C6E-7C98-4018-B906-FF7FCC2C6509}" dt="2021-02-16T00:31:49.595" v="423" actId="207"/>
          <ac:spMkLst>
            <pc:docMk/>
            <pc:sldMk cId="1309034825" sldId="329"/>
            <ac:spMk id="86" creationId="{BDF6B451-EF3E-475C-BAD7-4DA507977782}"/>
          </ac:spMkLst>
        </pc:spChg>
        <pc:spChg chg="add mod">
          <ac:chgData name="Lowe, Kenny" userId="987d2dce-4054-4d47-87ab-a0114c1ba038" providerId="ADAL" clId="{F5B97C6E-7C98-4018-B906-FF7FCC2C6509}" dt="2021-02-16T00:24:12.734" v="309" actId="1076"/>
          <ac:spMkLst>
            <pc:docMk/>
            <pc:sldMk cId="1309034825" sldId="329"/>
            <ac:spMk id="87" creationId="{931B7848-D5D7-48C9-9DC3-C188327E5EA3}"/>
          </ac:spMkLst>
        </pc:spChg>
        <pc:spChg chg="mod">
          <ac:chgData name="Lowe, Kenny" userId="987d2dce-4054-4d47-87ab-a0114c1ba038" providerId="ADAL" clId="{F5B97C6E-7C98-4018-B906-FF7FCC2C6509}" dt="2021-02-16T00:22:36.178" v="264" actId="207"/>
          <ac:spMkLst>
            <pc:docMk/>
            <pc:sldMk cId="1309034825" sldId="329"/>
            <ac:spMk id="90" creationId="{7D60271B-8658-4165-BD92-A5E0B465076C}"/>
          </ac:spMkLst>
        </pc:spChg>
        <pc:spChg chg="mod">
          <ac:chgData name="Lowe, Kenny" userId="987d2dce-4054-4d47-87ab-a0114c1ba038" providerId="ADAL" clId="{F5B97C6E-7C98-4018-B906-FF7FCC2C6509}" dt="2021-02-16T00:22:28.149" v="263" actId="207"/>
          <ac:spMkLst>
            <pc:docMk/>
            <pc:sldMk cId="1309034825" sldId="329"/>
            <ac:spMk id="91" creationId="{62D1417E-3D18-4E7C-9210-FA59168AE5A4}"/>
          </ac:spMkLst>
        </pc:spChg>
        <pc:spChg chg="add mod">
          <ac:chgData name="Lowe, Kenny" userId="987d2dce-4054-4d47-87ab-a0114c1ba038" providerId="ADAL" clId="{F5B97C6E-7C98-4018-B906-FF7FCC2C6509}" dt="2021-02-16T00:23:51.165" v="308" actId="1076"/>
          <ac:spMkLst>
            <pc:docMk/>
            <pc:sldMk cId="1309034825" sldId="329"/>
            <ac:spMk id="92" creationId="{60B4CE92-FEA4-4F12-9F00-B99950CA689B}"/>
          </ac:spMkLst>
        </pc:spChg>
        <pc:spChg chg="add mod">
          <ac:chgData name="Lowe, Kenny" userId="987d2dce-4054-4d47-87ab-a0114c1ba038" providerId="ADAL" clId="{F5B97C6E-7C98-4018-B906-FF7FCC2C6509}" dt="2021-02-27T01:32:41.751" v="525" actId="207"/>
          <ac:spMkLst>
            <pc:docMk/>
            <pc:sldMk cId="1309034825" sldId="329"/>
            <ac:spMk id="93" creationId="{D77033C1-B024-481A-8269-BAF9DC098842}"/>
          </ac:spMkLst>
        </pc:spChg>
        <pc:spChg chg="add mod">
          <ac:chgData name="Lowe, Kenny" userId="987d2dce-4054-4d47-87ab-a0114c1ba038" providerId="ADAL" clId="{F5B97C6E-7C98-4018-B906-FF7FCC2C6509}" dt="2021-02-16T00:23:15.808" v="270" actId="207"/>
          <ac:spMkLst>
            <pc:docMk/>
            <pc:sldMk cId="1309034825" sldId="329"/>
            <ac:spMk id="94" creationId="{956195C1-C075-4C1A-A2B2-9BB5238DED8A}"/>
          </ac:spMkLst>
        </pc:spChg>
        <pc:spChg chg="add mod">
          <ac:chgData name="Lowe, Kenny" userId="987d2dce-4054-4d47-87ab-a0114c1ba038" providerId="ADAL" clId="{F5B97C6E-7C98-4018-B906-FF7FCC2C6509}" dt="2021-02-16T00:23:18.353" v="271" actId="207"/>
          <ac:spMkLst>
            <pc:docMk/>
            <pc:sldMk cId="1309034825" sldId="329"/>
            <ac:spMk id="95" creationId="{45F98DA1-D508-4695-97DD-F927ABD1EE22}"/>
          </ac:spMkLst>
        </pc:spChg>
        <pc:spChg chg="add mod">
          <ac:chgData name="Lowe, Kenny" userId="987d2dce-4054-4d47-87ab-a0114c1ba038" providerId="ADAL" clId="{F5B97C6E-7C98-4018-B906-FF7FCC2C6509}" dt="2021-02-27T01:33:17.050" v="528" actId="207"/>
          <ac:spMkLst>
            <pc:docMk/>
            <pc:sldMk cId="1309034825" sldId="329"/>
            <ac:spMk id="96" creationId="{50274D8F-D308-4D5F-AE52-83537855B50A}"/>
          </ac:spMkLst>
        </pc:spChg>
        <pc:spChg chg="add mod">
          <ac:chgData name="Lowe, Kenny" userId="987d2dce-4054-4d47-87ab-a0114c1ba038" providerId="ADAL" clId="{F5B97C6E-7C98-4018-B906-FF7FCC2C6509}" dt="2021-02-16T00:23:38.155" v="306" actId="20577"/>
          <ac:spMkLst>
            <pc:docMk/>
            <pc:sldMk cId="1309034825" sldId="329"/>
            <ac:spMk id="97" creationId="{BC492733-88E2-48F7-B9BD-4EFAA53502FC}"/>
          </ac:spMkLst>
        </pc:spChg>
        <pc:spChg chg="add mod">
          <ac:chgData name="Lowe, Kenny" userId="987d2dce-4054-4d47-87ab-a0114c1ba038" providerId="ADAL" clId="{F5B97C6E-7C98-4018-B906-FF7FCC2C6509}" dt="2021-02-16T00:22:57.433" v="269" actId="207"/>
          <ac:spMkLst>
            <pc:docMk/>
            <pc:sldMk cId="1309034825" sldId="329"/>
            <ac:spMk id="98" creationId="{059E4EA8-31C5-4349-9C6B-174CD86A83E4}"/>
          </ac:spMkLst>
        </pc:spChg>
        <pc:grpChg chg="del">
          <ac:chgData name="Lowe, Kenny" userId="987d2dce-4054-4d47-87ab-a0114c1ba038" providerId="ADAL" clId="{F5B97C6E-7C98-4018-B906-FF7FCC2C6509}" dt="2021-02-16T00:22:02.429" v="257" actId="478"/>
          <ac:grpSpMkLst>
            <pc:docMk/>
            <pc:sldMk cId="1309034825" sldId="329"/>
            <ac:grpSpMk id="8" creationId="{00000000-0000-0000-0000-000000000000}"/>
          </ac:grpSpMkLst>
        </pc:grpChg>
        <pc:grpChg chg="del">
          <ac:chgData name="Lowe, Kenny" userId="987d2dce-4054-4d47-87ab-a0114c1ba038" providerId="ADAL" clId="{F5B97C6E-7C98-4018-B906-FF7FCC2C6509}" dt="2021-02-16T00:22:02.429" v="257" actId="478"/>
          <ac:grpSpMkLst>
            <pc:docMk/>
            <pc:sldMk cId="1309034825" sldId="329"/>
            <ac:grpSpMk id="12" creationId="{00000000-0000-0000-0000-000000000000}"/>
          </ac:grpSpMkLst>
        </pc:grpChg>
        <pc:grpChg chg="del">
          <ac:chgData name="Lowe, Kenny" userId="987d2dce-4054-4d47-87ab-a0114c1ba038" providerId="ADAL" clId="{F5B97C6E-7C98-4018-B906-FF7FCC2C6509}" dt="2021-02-16T00:22:02.429" v="257" actId="478"/>
          <ac:grpSpMkLst>
            <pc:docMk/>
            <pc:sldMk cId="1309034825" sldId="329"/>
            <ac:grpSpMk id="16" creationId="{00000000-0000-0000-0000-000000000000}"/>
          </ac:grpSpMkLst>
        </pc:grpChg>
        <pc:grpChg chg="del">
          <ac:chgData name="Lowe, Kenny" userId="987d2dce-4054-4d47-87ab-a0114c1ba038" providerId="ADAL" clId="{F5B97C6E-7C98-4018-B906-FF7FCC2C6509}" dt="2021-02-16T00:22:02.429" v="257" actId="478"/>
          <ac:grpSpMkLst>
            <pc:docMk/>
            <pc:sldMk cId="1309034825" sldId="329"/>
            <ac:grpSpMk id="24" creationId="{00000000-0000-0000-0000-000000000000}"/>
          </ac:grpSpMkLst>
        </pc:grpChg>
        <pc:grpChg chg="add mod">
          <ac:chgData name="Lowe, Kenny" userId="987d2dce-4054-4d47-87ab-a0114c1ba038" providerId="ADAL" clId="{F5B97C6E-7C98-4018-B906-FF7FCC2C6509}" dt="2021-02-27T01:32:41.751" v="525" actId="207"/>
          <ac:grpSpMkLst>
            <pc:docMk/>
            <pc:sldMk cId="1309034825" sldId="329"/>
            <ac:grpSpMk id="47" creationId="{5F0C6AA8-B2F1-4D7C-8D7F-0AADC6D975DA}"/>
          </ac:grpSpMkLst>
        </pc:grpChg>
        <pc:grpChg chg="add mod">
          <ac:chgData name="Lowe, Kenny" userId="987d2dce-4054-4d47-87ab-a0114c1ba038" providerId="ADAL" clId="{F5B97C6E-7C98-4018-B906-FF7FCC2C6509}" dt="2021-02-16T00:22:17.834" v="260" actId="1076"/>
          <ac:grpSpMkLst>
            <pc:docMk/>
            <pc:sldMk cId="1309034825" sldId="329"/>
            <ac:grpSpMk id="50" creationId="{ACD950D2-2BE5-4970-A615-F746E508718E}"/>
          </ac:grpSpMkLst>
        </pc:grpChg>
        <pc:grpChg chg="mod">
          <ac:chgData name="Lowe, Kenny" userId="987d2dce-4054-4d47-87ab-a0114c1ba038" providerId="ADAL" clId="{F5B97C6E-7C98-4018-B906-FF7FCC2C6509}" dt="2021-02-16T00:22:17.834" v="260" actId="1076"/>
          <ac:grpSpMkLst>
            <pc:docMk/>
            <pc:sldMk cId="1309034825" sldId="329"/>
            <ac:grpSpMk id="52" creationId="{7DFFFC11-80F0-4F75-85A9-9BDC648BCFB3}"/>
          </ac:grpSpMkLst>
        </pc:grpChg>
        <pc:grpChg chg="add mod">
          <ac:chgData name="Lowe, Kenny" userId="987d2dce-4054-4d47-87ab-a0114c1ba038" providerId="ADAL" clId="{F5B97C6E-7C98-4018-B906-FF7FCC2C6509}" dt="2021-02-16T00:22:17.834" v="260" actId="1076"/>
          <ac:grpSpMkLst>
            <pc:docMk/>
            <pc:sldMk cId="1309034825" sldId="329"/>
            <ac:grpSpMk id="63" creationId="{EEEBE2CC-344D-4B88-8023-53F8452CC0D4}"/>
          </ac:grpSpMkLst>
        </pc:grpChg>
        <pc:grpChg chg="mod">
          <ac:chgData name="Lowe, Kenny" userId="987d2dce-4054-4d47-87ab-a0114c1ba038" providerId="ADAL" clId="{F5B97C6E-7C98-4018-B906-FF7FCC2C6509}" dt="2021-02-16T00:22:17.834" v="260" actId="1076"/>
          <ac:grpSpMkLst>
            <pc:docMk/>
            <pc:sldMk cId="1309034825" sldId="329"/>
            <ac:grpSpMk id="65" creationId="{E4F1D437-353A-4652-B1D8-3C6D090072FF}"/>
          </ac:grpSpMkLst>
        </pc:grpChg>
        <pc:grpChg chg="add mod">
          <ac:chgData name="Lowe, Kenny" userId="987d2dce-4054-4d47-87ab-a0114c1ba038" providerId="ADAL" clId="{F5B97C6E-7C98-4018-B906-FF7FCC2C6509}" dt="2021-02-16T00:22:17.834" v="260" actId="1076"/>
          <ac:grpSpMkLst>
            <pc:docMk/>
            <pc:sldMk cId="1309034825" sldId="329"/>
            <ac:grpSpMk id="88" creationId="{0FCE6939-179E-4C1F-9A4A-4D240AC2973D}"/>
          </ac:grpSpMkLst>
        </pc:grpChg>
        <pc:picChg chg="mod">
          <ac:chgData name="Lowe, Kenny" userId="987d2dce-4054-4d47-87ab-a0114c1ba038" providerId="ADAL" clId="{F5B97C6E-7C98-4018-B906-FF7FCC2C6509}" dt="2021-02-27T01:32:53.606" v="526" actId="207"/>
          <ac:picMkLst>
            <pc:docMk/>
            <pc:sldMk cId="1309034825" sldId="329"/>
            <ac:picMk id="49" creationId="{C00CF073-A732-4EB4-96AA-0CDE1121EEBA}"/>
          </ac:picMkLst>
        </pc:picChg>
        <pc:cxnChg chg="add mod">
          <ac:chgData name="Lowe, Kenny" userId="987d2dce-4054-4d47-87ab-a0114c1ba038" providerId="ADAL" clId="{F5B97C6E-7C98-4018-B906-FF7FCC2C6509}" dt="2021-02-16T00:22:17.834" v="260" actId="1076"/>
          <ac:cxnSpMkLst>
            <pc:docMk/>
            <pc:sldMk cId="1309034825" sldId="329"/>
            <ac:cxnSpMk id="32" creationId="{9E87D1C2-15E3-40C4-BADB-8DA896201CED}"/>
          </ac:cxnSpMkLst>
        </pc:cxnChg>
        <pc:cxnChg chg="add mod">
          <ac:chgData name="Lowe, Kenny" userId="987d2dce-4054-4d47-87ab-a0114c1ba038" providerId="ADAL" clId="{F5B97C6E-7C98-4018-B906-FF7FCC2C6509}" dt="2021-02-16T00:22:17.834" v="260" actId="1076"/>
          <ac:cxnSpMkLst>
            <pc:docMk/>
            <pc:sldMk cId="1309034825" sldId="329"/>
            <ac:cxnSpMk id="46" creationId="{13D28B47-A812-479A-8807-6BE9A57D3C21}"/>
          </ac:cxnSpMkLst>
        </pc:cxnChg>
        <pc:cxnChg chg="add mod">
          <ac:chgData name="Lowe, Kenny" userId="987d2dce-4054-4d47-87ab-a0114c1ba038" providerId="ADAL" clId="{F5B97C6E-7C98-4018-B906-FF7FCC2C6509}" dt="2021-02-16T00:22:17.834" v="260" actId="1076"/>
          <ac:cxnSpMkLst>
            <pc:docMk/>
            <pc:sldMk cId="1309034825" sldId="329"/>
            <ac:cxnSpMk id="99" creationId="{6168B9FE-38D9-4F17-BB63-D7087DF5ADF2}"/>
          </ac:cxnSpMkLst>
        </pc:cxnChg>
      </pc:sldChg>
      <pc:sldChg chg="add del">
        <pc:chgData name="Lowe, Kenny" userId="987d2dce-4054-4d47-87ab-a0114c1ba038" providerId="ADAL" clId="{F5B97C6E-7C98-4018-B906-FF7FCC2C6509}" dt="2021-02-16T00:10:31.586" v="169" actId="2696"/>
        <pc:sldMkLst>
          <pc:docMk/>
          <pc:sldMk cId="2125823907" sldId="330"/>
        </pc:sldMkLst>
      </pc:sldChg>
      <pc:sldChg chg="add del">
        <pc:chgData name="Lowe, Kenny" userId="987d2dce-4054-4d47-87ab-a0114c1ba038" providerId="ADAL" clId="{F5B97C6E-7C98-4018-B906-FF7FCC2C6509}" dt="2021-02-16T00:10:31.626" v="170" actId="2696"/>
        <pc:sldMkLst>
          <pc:docMk/>
          <pc:sldMk cId="1036969810" sldId="331"/>
        </pc:sldMkLst>
      </pc:sldChg>
      <pc:sldChg chg="add del">
        <pc:chgData name="Lowe, Kenny" userId="987d2dce-4054-4d47-87ab-a0114c1ba038" providerId="ADAL" clId="{F5B97C6E-7C98-4018-B906-FF7FCC2C6509}" dt="2021-02-16T00:10:31.652" v="171" actId="2696"/>
        <pc:sldMkLst>
          <pc:docMk/>
          <pc:sldMk cId="1521801265" sldId="332"/>
        </pc:sldMkLst>
      </pc:sldChg>
      <pc:sldChg chg="add del">
        <pc:chgData name="Lowe, Kenny" userId="987d2dce-4054-4d47-87ab-a0114c1ba038" providerId="ADAL" clId="{F5B97C6E-7C98-4018-B906-FF7FCC2C6509}" dt="2021-02-16T00:10:31.672" v="172" actId="2696"/>
        <pc:sldMkLst>
          <pc:docMk/>
          <pc:sldMk cId="383625085" sldId="333"/>
        </pc:sldMkLst>
      </pc:sldChg>
      <pc:sldChg chg="add del">
        <pc:chgData name="Lowe, Kenny" userId="987d2dce-4054-4d47-87ab-a0114c1ba038" providerId="ADAL" clId="{F5B97C6E-7C98-4018-B906-FF7FCC2C6509}" dt="2021-02-16T00:10:31.725" v="173" actId="2696"/>
        <pc:sldMkLst>
          <pc:docMk/>
          <pc:sldMk cId="840895301" sldId="334"/>
        </pc:sldMkLst>
      </pc:sldChg>
      <pc:sldChg chg="add del">
        <pc:chgData name="Lowe, Kenny" userId="987d2dce-4054-4d47-87ab-a0114c1ba038" providerId="ADAL" clId="{F5B97C6E-7C98-4018-B906-FF7FCC2C6509}" dt="2021-02-16T00:10:31.744" v="174" actId="2696"/>
        <pc:sldMkLst>
          <pc:docMk/>
          <pc:sldMk cId="337443000" sldId="335"/>
        </pc:sldMkLst>
      </pc:sldChg>
      <pc:sldChg chg="add del">
        <pc:chgData name="Lowe, Kenny" userId="987d2dce-4054-4d47-87ab-a0114c1ba038" providerId="ADAL" clId="{F5B97C6E-7C98-4018-B906-FF7FCC2C6509}" dt="2021-02-16T00:10:31.772" v="175" actId="2696"/>
        <pc:sldMkLst>
          <pc:docMk/>
          <pc:sldMk cId="2047672920" sldId="336"/>
        </pc:sldMkLst>
      </pc:sldChg>
      <pc:sldChg chg="add del">
        <pc:chgData name="Lowe, Kenny" userId="987d2dce-4054-4d47-87ab-a0114c1ba038" providerId="ADAL" clId="{F5B97C6E-7C98-4018-B906-FF7FCC2C6509}" dt="2021-02-16T00:10:31.856" v="176" actId="2696"/>
        <pc:sldMkLst>
          <pc:docMk/>
          <pc:sldMk cId="1813323265" sldId="337"/>
        </pc:sldMkLst>
      </pc:sldChg>
      <pc:sldChg chg="add del">
        <pc:chgData name="Lowe, Kenny" userId="987d2dce-4054-4d47-87ab-a0114c1ba038" providerId="ADAL" clId="{F5B97C6E-7C98-4018-B906-FF7FCC2C6509}" dt="2021-02-16T00:10:31.869" v="177" actId="2696"/>
        <pc:sldMkLst>
          <pc:docMk/>
          <pc:sldMk cId="1583680278" sldId="338"/>
        </pc:sldMkLst>
      </pc:sldChg>
      <pc:sldChg chg="modSp">
        <pc:chgData name="Lowe, Kenny" userId="987d2dce-4054-4d47-87ab-a0114c1ba038" providerId="ADAL" clId="{F5B97C6E-7C98-4018-B906-FF7FCC2C6509}" dt="2021-02-27T13:54:17.700" v="924" actId="14100"/>
        <pc:sldMkLst>
          <pc:docMk/>
          <pc:sldMk cId="1002111428" sldId="339"/>
        </pc:sldMkLst>
        <pc:spChg chg="mod">
          <ac:chgData name="Lowe, Kenny" userId="987d2dce-4054-4d47-87ab-a0114c1ba038" providerId="ADAL" clId="{F5B97C6E-7C98-4018-B906-FF7FCC2C6509}" dt="2021-02-27T13:54:17.700" v="924" actId="14100"/>
          <ac:spMkLst>
            <pc:docMk/>
            <pc:sldMk cId="1002111428" sldId="339"/>
            <ac:spMk id="5" creationId="{4FD3B92D-C770-46E4-BAB8-949B6A1F1E43}"/>
          </ac:spMkLst>
        </pc:spChg>
        <pc:spChg chg="mod">
          <ac:chgData name="Lowe, Kenny" userId="987d2dce-4054-4d47-87ab-a0114c1ba038" providerId="ADAL" clId="{F5B97C6E-7C98-4018-B906-FF7FCC2C6509}" dt="2021-02-27T13:54:13.712" v="923" actId="14100"/>
          <ac:spMkLst>
            <pc:docMk/>
            <pc:sldMk cId="1002111428" sldId="339"/>
            <ac:spMk id="10" creationId="{26290066-0F58-4C7F-B00A-1E90DE56FC09}"/>
          </ac:spMkLst>
        </pc:spChg>
        <pc:spChg chg="mod">
          <ac:chgData name="Lowe, Kenny" userId="987d2dce-4054-4d47-87ab-a0114c1ba038" providerId="ADAL" clId="{F5B97C6E-7C98-4018-B906-FF7FCC2C6509}" dt="2021-02-27T01:34:51.455" v="537" actId="20577"/>
          <ac:spMkLst>
            <pc:docMk/>
            <pc:sldMk cId="1002111428" sldId="339"/>
            <ac:spMk id="12" creationId="{30455D60-6C59-42BB-A076-605687EFE06D}"/>
          </ac:spMkLst>
        </pc:spChg>
        <pc:picChg chg="mod">
          <ac:chgData name="Lowe, Kenny" userId="987d2dce-4054-4d47-87ab-a0114c1ba038" providerId="ADAL" clId="{F5B97C6E-7C98-4018-B906-FF7FCC2C6509}" dt="2021-02-27T01:42:16.694" v="539" actId="1076"/>
          <ac:picMkLst>
            <pc:docMk/>
            <pc:sldMk cId="1002111428" sldId="339"/>
            <ac:picMk id="9" creationId="{00000000-0000-0000-0000-000000000000}"/>
          </ac:picMkLst>
        </pc:picChg>
      </pc:sldChg>
      <pc:sldChg chg="add del">
        <pc:chgData name="Lowe, Kenny" userId="987d2dce-4054-4d47-87ab-a0114c1ba038" providerId="ADAL" clId="{F5B97C6E-7C98-4018-B906-FF7FCC2C6509}" dt="2021-02-16T00:10:31.895" v="178" actId="2696"/>
        <pc:sldMkLst>
          <pc:docMk/>
          <pc:sldMk cId="954631757" sldId="340"/>
        </pc:sldMkLst>
      </pc:sldChg>
      <pc:sldChg chg="add del">
        <pc:chgData name="Lowe, Kenny" userId="987d2dce-4054-4d47-87ab-a0114c1ba038" providerId="ADAL" clId="{F5B97C6E-7C98-4018-B906-FF7FCC2C6509}" dt="2021-02-16T00:10:31.912" v="179" actId="2696"/>
        <pc:sldMkLst>
          <pc:docMk/>
          <pc:sldMk cId="2288208291" sldId="341"/>
        </pc:sldMkLst>
      </pc:sldChg>
      <pc:sldChg chg="add del">
        <pc:chgData name="Lowe, Kenny" userId="987d2dce-4054-4d47-87ab-a0114c1ba038" providerId="ADAL" clId="{F5B97C6E-7C98-4018-B906-FF7FCC2C6509}" dt="2021-02-16T00:10:31.337" v="160" actId="2696"/>
        <pc:sldMkLst>
          <pc:docMk/>
          <pc:sldMk cId="2352194308" sldId="342"/>
        </pc:sldMkLst>
      </pc:sldChg>
      <pc:sldChg chg="del">
        <pc:chgData name="Lowe, Kenny" userId="987d2dce-4054-4d47-87ab-a0114c1ba038" providerId="ADAL" clId="{F5B97C6E-7C98-4018-B906-FF7FCC2C6509}" dt="2021-03-11T18:57:54.405" v="1157" actId="2696"/>
        <pc:sldMkLst>
          <pc:docMk/>
          <pc:sldMk cId="3971436488" sldId="344"/>
        </pc:sldMkLst>
      </pc:sldChg>
      <pc:sldChg chg="add del">
        <pc:chgData name="Lowe, Kenny" userId="987d2dce-4054-4d47-87ab-a0114c1ba038" providerId="ADAL" clId="{F5B97C6E-7C98-4018-B906-FF7FCC2C6509}" dt="2021-02-27T01:47:58.448" v="596" actId="2696"/>
        <pc:sldMkLst>
          <pc:docMk/>
          <pc:sldMk cId="2313988365" sldId="358"/>
        </pc:sldMkLst>
      </pc:sldChg>
      <pc:sldChg chg="add del">
        <pc:chgData name="Lowe, Kenny" userId="987d2dce-4054-4d47-87ab-a0114c1ba038" providerId="ADAL" clId="{F5B97C6E-7C98-4018-B906-FF7FCC2C6509}" dt="2021-02-27T01:47:58.457" v="597" actId="2696"/>
        <pc:sldMkLst>
          <pc:docMk/>
          <pc:sldMk cId="3714729237" sldId="2076137722"/>
        </pc:sldMkLst>
      </pc:sldChg>
      <pc:sldChg chg="add del">
        <pc:chgData name="Lowe, Kenny" userId="987d2dce-4054-4d47-87ab-a0114c1ba038" providerId="ADAL" clId="{F5B97C6E-7C98-4018-B906-FF7FCC2C6509}" dt="2021-02-27T01:47:58.421" v="594" actId="2696"/>
        <pc:sldMkLst>
          <pc:docMk/>
          <pc:sldMk cId="3697333768" sldId="2145705820"/>
        </pc:sldMkLst>
      </pc:sldChg>
      <pc:sldChg chg="delSp modSp add">
        <pc:chgData name="Lowe, Kenny" userId="987d2dce-4054-4d47-87ab-a0114c1ba038" providerId="ADAL" clId="{F5B97C6E-7C98-4018-B906-FF7FCC2C6509}" dt="2021-02-27T01:56:24.295" v="897" actId="207"/>
        <pc:sldMkLst>
          <pc:docMk/>
          <pc:sldMk cId="1532426431" sldId="2147307424"/>
        </pc:sldMkLst>
        <pc:spChg chg="mod">
          <ac:chgData name="Lowe, Kenny" userId="987d2dce-4054-4d47-87ab-a0114c1ba038" providerId="ADAL" clId="{F5B97C6E-7C98-4018-B906-FF7FCC2C6509}" dt="2021-02-27T01:54:31.046" v="738" actId="1076"/>
          <ac:spMkLst>
            <pc:docMk/>
            <pc:sldMk cId="1532426431" sldId="2147307424"/>
            <ac:spMk id="2" creationId="{2309ED9F-73FA-C34D-8A7F-7707AF47C149}"/>
          </ac:spMkLst>
        </pc:spChg>
        <pc:spChg chg="mod">
          <ac:chgData name="Lowe, Kenny" userId="987d2dce-4054-4d47-87ab-a0114c1ba038" providerId="ADAL" clId="{F5B97C6E-7C98-4018-B906-FF7FCC2C6509}" dt="2021-02-27T01:55:03.176" v="744" actId="1076"/>
          <ac:spMkLst>
            <pc:docMk/>
            <pc:sldMk cId="1532426431" sldId="2147307424"/>
            <ac:spMk id="17" creationId="{BDE2F4F6-18F5-7D43-B92E-59B497D804E7}"/>
          </ac:spMkLst>
        </pc:spChg>
        <pc:spChg chg="mod">
          <ac:chgData name="Lowe, Kenny" userId="987d2dce-4054-4d47-87ab-a0114c1ba038" providerId="ADAL" clId="{F5B97C6E-7C98-4018-B906-FF7FCC2C6509}" dt="2021-02-27T01:55:54.217" v="859" actId="403"/>
          <ac:spMkLst>
            <pc:docMk/>
            <pc:sldMk cId="1532426431" sldId="2147307424"/>
            <ac:spMk id="18" creationId="{6828C3AF-DFDB-1049-B5CE-7AE28CC57650}"/>
          </ac:spMkLst>
        </pc:spChg>
        <pc:spChg chg="mod">
          <ac:chgData name="Lowe, Kenny" userId="987d2dce-4054-4d47-87ab-a0114c1ba038" providerId="ADAL" clId="{F5B97C6E-7C98-4018-B906-FF7FCC2C6509}" dt="2021-02-27T01:56:20.367" v="896" actId="1076"/>
          <ac:spMkLst>
            <pc:docMk/>
            <pc:sldMk cId="1532426431" sldId="2147307424"/>
            <ac:spMk id="19" creationId="{50513C54-D1D1-DC40-9AD5-0BC4E4D061F9}"/>
          </ac:spMkLst>
        </pc:spChg>
        <pc:spChg chg="mod">
          <ac:chgData name="Lowe, Kenny" userId="987d2dce-4054-4d47-87ab-a0114c1ba038" providerId="ADAL" clId="{F5B97C6E-7C98-4018-B906-FF7FCC2C6509}" dt="2021-02-27T01:54:05.471" v="680" actId="1076"/>
          <ac:spMkLst>
            <pc:docMk/>
            <pc:sldMk cId="1532426431" sldId="2147307424"/>
            <ac:spMk id="32" creationId="{6491C386-9A47-794C-829F-D83B1B7AC375}"/>
          </ac:spMkLst>
        </pc:spChg>
        <pc:spChg chg="mod">
          <ac:chgData name="Lowe, Kenny" userId="987d2dce-4054-4d47-87ab-a0114c1ba038" providerId="ADAL" clId="{F5B97C6E-7C98-4018-B906-FF7FCC2C6509}" dt="2021-02-27T01:54:05.471" v="680" actId="1076"/>
          <ac:spMkLst>
            <pc:docMk/>
            <pc:sldMk cId="1532426431" sldId="2147307424"/>
            <ac:spMk id="33" creationId="{E18E577C-BBCA-CA4B-9863-0B99F89842AD}"/>
          </ac:spMkLst>
        </pc:spChg>
        <pc:spChg chg="mod">
          <ac:chgData name="Lowe, Kenny" userId="987d2dce-4054-4d47-87ab-a0114c1ba038" providerId="ADAL" clId="{F5B97C6E-7C98-4018-B906-FF7FCC2C6509}" dt="2021-02-27T01:54:05.471" v="680" actId="1076"/>
          <ac:spMkLst>
            <pc:docMk/>
            <pc:sldMk cId="1532426431" sldId="2147307424"/>
            <ac:spMk id="34" creationId="{469E1C3C-F222-A940-846B-CE0E0B67DFD4}"/>
          </ac:spMkLst>
        </pc:spChg>
        <pc:spChg chg="mod">
          <ac:chgData name="Lowe, Kenny" userId="987d2dce-4054-4d47-87ab-a0114c1ba038" providerId="ADAL" clId="{F5B97C6E-7C98-4018-B906-FF7FCC2C6509}" dt="2021-02-27T01:56:24.295" v="897" actId="207"/>
          <ac:spMkLst>
            <pc:docMk/>
            <pc:sldMk cId="1532426431" sldId="2147307424"/>
            <ac:spMk id="35" creationId="{6B7BF0D7-C535-894C-8408-C4DA31B1D664}"/>
          </ac:spMkLst>
        </pc:spChg>
        <pc:spChg chg="mod">
          <ac:chgData name="Lowe, Kenny" userId="987d2dce-4054-4d47-87ab-a0114c1ba038" providerId="ADAL" clId="{F5B97C6E-7C98-4018-B906-FF7FCC2C6509}" dt="2021-02-27T01:54:05.471" v="680" actId="1076"/>
          <ac:spMkLst>
            <pc:docMk/>
            <pc:sldMk cId="1532426431" sldId="2147307424"/>
            <ac:spMk id="36" creationId="{FF973316-9D8A-8C45-8338-C6BD799E184D}"/>
          </ac:spMkLst>
        </pc:spChg>
        <pc:spChg chg="mod">
          <ac:chgData name="Lowe, Kenny" userId="987d2dce-4054-4d47-87ab-a0114c1ba038" providerId="ADAL" clId="{F5B97C6E-7C98-4018-B906-FF7FCC2C6509}" dt="2021-02-27T01:54:05.471" v="680" actId="1076"/>
          <ac:spMkLst>
            <pc:docMk/>
            <pc:sldMk cId="1532426431" sldId="2147307424"/>
            <ac:spMk id="37" creationId="{B4317874-C69A-4848-B37D-AD3151795A79}"/>
          </ac:spMkLst>
        </pc:spChg>
        <pc:spChg chg="mod">
          <ac:chgData name="Lowe, Kenny" userId="987d2dce-4054-4d47-87ab-a0114c1ba038" providerId="ADAL" clId="{F5B97C6E-7C98-4018-B906-FF7FCC2C6509}" dt="2021-02-27T01:54:05.471" v="680" actId="1076"/>
          <ac:spMkLst>
            <pc:docMk/>
            <pc:sldMk cId="1532426431" sldId="2147307424"/>
            <ac:spMk id="49" creationId="{5BB076B7-74D2-0340-94E7-AF1D9E6E9BD1}"/>
          </ac:spMkLst>
        </pc:spChg>
        <pc:spChg chg="mod">
          <ac:chgData name="Lowe, Kenny" userId="987d2dce-4054-4d47-87ab-a0114c1ba038" providerId="ADAL" clId="{F5B97C6E-7C98-4018-B906-FF7FCC2C6509}" dt="2021-02-27T01:54:58.599" v="743" actId="1076"/>
          <ac:spMkLst>
            <pc:docMk/>
            <pc:sldMk cId="1532426431" sldId="2147307424"/>
            <ac:spMk id="51" creationId="{986C691A-0F67-404C-8A31-3F7A5ABBCD91}"/>
          </ac:spMkLst>
        </pc:spChg>
        <pc:grpChg chg="mod">
          <ac:chgData name="Lowe, Kenny" userId="987d2dce-4054-4d47-87ab-a0114c1ba038" providerId="ADAL" clId="{F5B97C6E-7C98-4018-B906-FF7FCC2C6509}" dt="2021-02-27T01:54:05.471" v="680" actId="1076"/>
          <ac:grpSpMkLst>
            <pc:docMk/>
            <pc:sldMk cId="1532426431" sldId="2147307424"/>
            <ac:grpSpMk id="4" creationId="{F8934EDF-C00E-0940-9D12-5605244D9CF2}"/>
          </ac:grpSpMkLst>
        </pc:grpChg>
        <pc:grpChg chg="mod">
          <ac:chgData name="Lowe, Kenny" userId="987d2dce-4054-4d47-87ab-a0114c1ba038" providerId="ADAL" clId="{F5B97C6E-7C98-4018-B906-FF7FCC2C6509}" dt="2021-02-27T01:54:05.471" v="680" actId="1076"/>
          <ac:grpSpMkLst>
            <pc:docMk/>
            <pc:sldMk cId="1532426431" sldId="2147307424"/>
            <ac:grpSpMk id="6" creationId="{CE15950A-8E9B-1E45-9F71-6697765CA398}"/>
          </ac:grpSpMkLst>
        </pc:grpChg>
        <pc:grpChg chg="mod">
          <ac:chgData name="Lowe, Kenny" userId="987d2dce-4054-4d47-87ab-a0114c1ba038" providerId="ADAL" clId="{F5B97C6E-7C98-4018-B906-FF7FCC2C6509}" dt="2021-02-27T01:54:05.471" v="680" actId="1076"/>
          <ac:grpSpMkLst>
            <pc:docMk/>
            <pc:sldMk cId="1532426431" sldId="2147307424"/>
            <ac:grpSpMk id="7" creationId="{AB0DBABC-8BB0-D942-B541-6E1007E5A0F7}"/>
          </ac:grpSpMkLst>
        </pc:grpChg>
        <pc:grpChg chg="mod">
          <ac:chgData name="Lowe, Kenny" userId="987d2dce-4054-4d47-87ab-a0114c1ba038" providerId="ADAL" clId="{F5B97C6E-7C98-4018-B906-FF7FCC2C6509}" dt="2021-02-27T01:54:05.471" v="680" actId="1076"/>
          <ac:grpSpMkLst>
            <pc:docMk/>
            <pc:sldMk cId="1532426431" sldId="2147307424"/>
            <ac:grpSpMk id="8" creationId="{249A9D42-61A4-5549-97A6-F218461DFD8E}"/>
          </ac:grpSpMkLst>
        </pc:grpChg>
        <pc:grpChg chg="mod">
          <ac:chgData name="Lowe, Kenny" userId="987d2dce-4054-4d47-87ab-a0114c1ba038" providerId="ADAL" clId="{F5B97C6E-7C98-4018-B906-FF7FCC2C6509}" dt="2021-02-27T01:54:05.471" v="680" actId="1076"/>
          <ac:grpSpMkLst>
            <pc:docMk/>
            <pc:sldMk cId="1532426431" sldId="2147307424"/>
            <ac:grpSpMk id="9" creationId="{C041D07D-51AF-424B-9A0A-F816C0573135}"/>
          </ac:grpSpMkLst>
        </pc:grpChg>
        <pc:grpChg chg="del">
          <ac:chgData name="Lowe, Kenny" userId="987d2dce-4054-4d47-87ab-a0114c1ba038" providerId="ADAL" clId="{F5B97C6E-7C98-4018-B906-FF7FCC2C6509}" dt="2021-02-27T01:53:52.502" v="677" actId="478"/>
          <ac:grpSpMkLst>
            <pc:docMk/>
            <pc:sldMk cId="1532426431" sldId="2147307424"/>
            <ac:grpSpMk id="10" creationId="{B3DB5FE7-284B-E341-9A9E-757F263F0D8A}"/>
          </ac:grpSpMkLst>
        </pc:grpChg>
        <pc:grpChg chg="del">
          <ac:chgData name="Lowe, Kenny" userId="987d2dce-4054-4d47-87ab-a0114c1ba038" providerId="ADAL" clId="{F5B97C6E-7C98-4018-B906-FF7FCC2C6509}" dt="2021-02-27T01:53:52.502" v="677" actId="478"/>
          <ac:grpSpMkLst>
            <pc:docMk/>
            <pc:sldMk cId="1532426431" sldId="2147307424"/>
            <ac:grpSpMk id="11" creationId="{A28F615D-917D-EC4C-B1ED-11E595CEA3E3}"/>
          </ac:grpSpMkLst>
        </pc:grpChg>
        <pc:grpChg chg="del">
          <ac:chgData name="Lowe, Kenny" userId="987d2dce-4054-4d47-87ab-a0114c1ba038" providerId="ADAL" clId="{F5B97C6E-7C98-4018-B906-FF7FCC2C6509}" dt="2021-02-27T01:53:52.502" v="677" actId="478"/>
          <ac:grpSpMkLst>
            <pc:docMk/>
            <pc:sldMk cId="1532426431" sldId="2147307424"/>
            <ac:grpSpMk id="12" creationId="{4BD54E81-106D-EE4C-9C63-4523502F0433}"/>
          </ac:grpSpMkLst>
        </pc:grpChg>
        <pc:grpChg chg="del">
          <ac:chgData name="Lowe, Kenny" userId="987d2dce-4054-4d47-87ab-a0114c1ba038" providerId="ADAL" clId="{F5B97C6E-7C98-4018-B906-FF7FCC2C6509}" dt="2021-02-27T01:53:52.502" v="677" actId="478"/>
          <ac:grpSpMkLst>
            <pc:docMk/>
            <pc:sldMk cId="1532426431" sldId="2147307424"/>
            <ac:grpSpMk id="13" creationId="{5F00FF3D-8331-7D46-B9FE-CAD8FB073262}"/>
          </ac:grpSpMkLst>
        </pc:grpChg>
        <pc:grpChg chg="del">
          <ac:chgData name="Lowe, Kenny" userId="987d2dce-4054-4d47-87ab-a0114c1ba038" providerId="ADAL" clId="{F5B97C6E-7C98-4018-B906-FF7FCC2C6509}" dt="2021-02-27T01:53:52.502" v="677" actId="478"/>
          <ac:grpSpMkLst>
            <pc:docMk/>
            <pc:sldMk cId="1532426431" sldId="2147307424"/>
            <ac:grpSpMk id="14" creationId="{FAE2CB53-90F3-5342-B57D-F015692323A1}"/>
          </ac:grpSpMkLst>
        </pc:grpChg>
        <pc:picChg chg="del">
          <ac:chgData name="Lowe, Kenny" userId="987d2dce-4054-4d47-87ab-a0114c1ba038" providerId="ADAL" clId="{F5B97C6E-7C98-4018-B906-FF7FCC2C6509}" dt="2021-02-27T01:53:56.274" v="679" actId="478"/>
          <ac:picMkLst>
            <pc:docMk/>
            <pc:sldMk cId="1532426431" sldId="2147307424"/>
            <ac:picMk id="63" creationId="{95BA647F-F0E7-4C06-AE14-A05858CCBAE8}"/>
          </ac:picMkLst>
        </pc:picChg>
        <pc:picChg chg="del">
          <ac:chgData name="Lowe, Kenny" userId="987d2dce-4054-4d47-87ab-a0114c1ba038" providerId="ADAL" clId="{F5B97C6E-7C98-4018-B906-FF7FCC2C6509}" dt="2021-02-27T01:53:54.798" v="678" actId="478"/>
          <ac:picMkLst>
            <pc:docMk/>
            <pc:sldMk cId="1532426431" sldId="2147307424"/>
            <ac:picMk id="64" creationId="{7E270675-7223-4CA5-A155-5FE6282502CA}"/>
          </ac:picMkLst>
        </pc:picChg>
      </pc:sldChg>
      <pc:sldChg chg="modSp add">
        <pc:chgData name="Lowe, Kenny" userId="987d2dce-4054-4d47-87ab-a0114c1ba038" providerId="ADAL" clId="{F5B97C6E-7C98-4018-B906-FF7FCC2C6509}" dt="2021-02-27T01:47:02.308" v="584" actId="20577"/>
        <pc:sldMkLst>
          <pc:docMk/>
          <pc:sldMk cId="958296890" sldId="2147308049"/>
        </pc:sldMkLst>
        <pc:spChg chg="mod">
          <ac:chgData name="Lowe, Kenny" userId="987d2dce-4054-4d47-87ab-a0114c1ba038" providerId="ADAL" clId="{F5B97C6E-7C98-4018-B906-FF7FCC2C6509}" dt="2021-02-16T00:28:44.508" v="389" actId="207"/>
          <ac:spMkLst>
            <pc:docMk/>
            <pc:sldMk cId="958296890" sldId="2147308049"/>
            <ac:spMk id="2" creationId="{BDC6A234-D6ED-4EB0-9E46-635D0AA1CBDF}"/>
          </ac:spMkLst>
        </pc:spChg>
        <pc:spChg chg="mod">
          <ac:chgData name="Lowe, Kenny" userId="987d2dce-4054-4d47-87ab-a0114c1ba038" providerId="ADAL" clId="{F5B97C6E-7C98-4018-B906-FF7FCC2C6509}" dt="2021-02-16T00:28:27.902" v="386" actId="1076"/>
          <ac:spMkLst>
            <pc:docMk/>
            <pc:sldMk cId="958296890" sldId="2147308049"/>
            <ac:spMk id="3" creationId="{B4E250E1-CE3D-4AC6-A2CB-32381E12E4A5}"/>
          </ac:spMkLst>
        </pc:spChg>
        <pc:spChg chg="mod">
          <ac:chgData name="Lowe, Kenny" userId="987d2dce-4054-4d47-87ab-a0114c1ba038" providerId="ADAL" clId="{F5B97C6E-7C98-4018-B906-FF7FCC2C6509}" dt="2021-02-16T00:27:24.714" v="330" actId="207"/>
          <ac:spMkLst>
            <pc:docMk/>
            <pc:sldMk cId="958296890" sldId="2147308049"/>
            <ac:spMk id="17" creationId="{7410E1E5-F107-4683-89FB-0713FDF395F4}"/>
          </ac:spMkLst>
        </pc:spChg>
        <pc:spChg chg="mod">
          <ac:chgData name="Lowe, Kenny" userId="987d2dce-4054-4d47-87ab-a0114c1ba038" providerId="ADAL" clId="{F5B97C6E-7C98-4018-B906-FF7FCC2C6509}" dt="2021-02-16T00:28:38.581" v="388" actId="207"/>
          <ac:spMkLst>
            <pc:docMk/>
            <pc:sldMk cId="958296890" sldId="2147308049"/>
            <ac:spMk id="26" creationId="{B2C0220D-4544-41C7-B233-9FE4585B54D3}"/>
          </ac:spMkLst>
        </pc:spChg>
        <pc:spChg chg="mod">
          <ac:chgData name="Lowe, Kenny" userId="987d2dce-4054-4d47-87ab-a0114c1ba038" providerId="ADAL" clId="{F5B97C6E-7C98-4018-B906-FF7FCC2C6509}" dt="2021-02-16T00:27:24.714" v="330" actId="207"/>
          <ac:spMkLst>
            <pc:docMk/>
            <pc:sldMk cId="958296890" sldId="2147308049"/>
            <ac:spMk id="53" creationId="{98406F3F-902A-4E8E-95A2-35E468125759}"/>
          </ac:spMkLst>
        </pc:spChg>
        <pc:spChg chg="mod">
          <ac:chgData name="Lowe, Kenny" userId="987d2dce-4054-4d47-87ab-a0114c1ba038" providerId="ADAL" clId="{F5B97C6E-7C98-4018-B906-FF7FCC2C6509}" dt="2021-02-16T00:27:24.714" v="330" actId="207"/>
          <ac:spMkLst>
            <pc:docMk/>
            <pc:sldMk cId="958296890" sldId="2147308049"/>
            <ac:spMk id="65" creationId="{9A5CB98F-90AE-40F7-B1ED-429AF34F8B8C}"/>
          </ac:spMkLst>
        </pc:spChg>
        <pc:spChg chg="mod">
          <ac:chgData name="Lowe, Kenny" userId="987d2dce-4054-4d47-87ab-a0114c1ba038" providerId="ADAL" clId="{F5B97C6E-7C98-4018-B906-FF7FCC2C6509}" dt="2021-02-16T00:27:24.714" v="330" actId="207"/>
          <ac:spMkLst>
            <pc:docMk/>
            <pc:sldMk cId="958296890" sldId="2147308049"/>
            <ac:spMk id="88" creationId="{440A2F09-189F-49AB-9EB0-0E6C01FCF3CA}"/>
          </ac:spMkLst>
        </pc:spChg>
        <pc:spChg chg="mod">
          <ac:chgData name="Lowe, Kenny" userId="987d2dce-4054-4d47-87ab-a0114c1ba038" providerId="ADAL" clId="{F5B97C6E-7C98-4018-B906-FF7FCC2C6509}" dt="2021-02-16T00:27:54.631" v="333" actId="208"/>
          <ac:spMkLst>
            <pc:docMk/>
            <pc:sldMk cId="958296890" sldId="2147308049"/>
            <ac:spMk id="89" creationId="{D429B8BB-9A16-4D24-9D63-FF83A3698B14}"/>
          </ac:spMkLst>
        </pc:spChg>
        <pc:spChg chg="mod">
          <ac:chgData name="Lowe, Kenny" userId="987d2dce-4054-4d47-87ab-a0114c1ba038" providerId="ADAL" clId="{F5B97C6E-7C98-4018-B906-FF7FCC2C6509}" dt="2021-02-16T00:28:03.954" v="334" actId="207"/>
          <ac:spMkLst>
            <pc:docMk/>
            <pc:sldMk cId="958296890" sldId="2147308049"/>
            <ac:spMk id="91" creationId="{732B6CAB-370F-4DCE-AFCE-EE144A184D9B}"/>
          </ac:spMkLst>
        </pc:spChg>
        <pc:spChg chg="mod">
          <ac:chgData name="Lowe, Kenny" userId="987d2dce-4054-4d47-87ab-a0114c1ba038" providerId="ADAL" clId="{F5B97C6E-7C98-4018-B906-FF7FCC2C6509}" dt="2021-02-16T00:27:24.714" v="330" actId="207"/>
          <ac:spMkLst>
            <pc:docMk/>
            <pc:sldMk cId="958296890" sldId="2147308049"/>
            <ac:spMk id="92" creationId="{B90CDB4E-BEB4-4775-975D-70FB81F2A97B}"/>
          </ac:spMkLst>
        </pc:spChg>
        <pc:spChg chg="mod">
          <ac:chgData name="Lowe, Kenny" userId="987d2dce-4054-4d47-87ab-a0114c1ba038" providerId="ADAL" clId="{F5B97C6E-7C98-4018-B906-FF7FCC2C6509}" dt="2021-02-16T00:27:24.714" v="330" actId="207"/>
          <ac:spMkLst>
            <pc:docMk/>
            <pc:sldMk cId="958296890" sldId="2147308049"/>
            <ac:spMk id="93" creationId="{0E54F036-278B-4293-A983-74CEDA0D06C8}"/>
          </ac:spMkLst>
        </pc:spChg>
        <pc:spChg chg="mod">
          <ac:chgData name="Lowe, Kenny" userId="987d2dce-4054-4d47-87ab-a0114c1ba038" providerId="ADAL" clId="{F5B97C6E-7C98-4018-B906-FF7FCC2C6509}" dt="2021-02-27T01:46:45.092" v="565" actId="6549"/>
          <ac:spMkLst>
            <pc:docMk/>
            <pc:sldMk cId="958296890" sldId="2147308049"/>
            <ac:spMk id="125" creationId="{26044DA9-E004-4C4E-9EE9-01C419BD2F81}"/>
          </ac:spMkLst>
        </pc:spChg>
        <pc:spChg chg="mod">
          <ac:chgData name="Lowe, Kenny" userId="987d2dce-4054-4d47-87ab-a0114c1ba038" providerId="ADAL" clId="{F5B97C6E-7C98-4018-B906-FF7FCC2C6509}" dt="2021-02-16T00:27:35.332" v="332" actId="207"/>
          <ac:spMkLst>
            <pc:docMk/>
            <pc:sldMk cId="958296890" sldId="2147308049"/>
            <ac:spMk id="126" creationId="{A3F41CD1-B331-40C6-A8E0-9D3D7F0981B6}"/>
          </ac:spMkLst>
        </pc:spChg>
        <pc:spChg chg="mod">
          <ac:chgData name="Lowe, Kenny" userId="987d2dce-4054-4d47-87ab-a0114c1ba038" providerId="ADAL" clId="{F5B97C6E-7C98-4018-B906-FF7FCC2C6509}" dt="2021-02-27T01:47:02.308" v="584" actId="20577"/>
          <ac:spMkLst>
            <pc:docMk/>
            <pc:sldMk cId="958296890" sldId="2147308049"/>
            <ac:spMk id="127" creationId="{210B68E3-5A4E-4260-95D1-A5051A4F6498}"/>
          </ac:spMkLst>
        </pc:spChg>
        <pc:spChg chg="mod">
          <ac:chgData name="Lowe, Kenny" userId="987d2dce-4054-4d47-87ab-a0114c1ba038" providerId="ADAL" clId="{F5B97C6E-7C98-4018-B906-FF7FCC2C6509}" dt="2021-02-16T00:27:24.714" v="330" actId="207"/>
          <ac:spMkLst>
            <pc:docMk/>
            <pc:sldMk cId="958296890" sldId="2147308049"/>
            <ac:spMk id="128" creationId="{781C24D2-1C9C-4368-8334-2A5D392E2FD6}"/>
          </ac:spMkLst>
        </pc:spChg>
        <pc:grpChg chg="mod">
          <ac:chgData name="Lowe, Kenny" userId="987d2dce-4054-4d47-87ab-a0114c1ba038" providerId="ADAL" clId="{F5B97C6E-7C98-4018-B906-FF7FCC2C6509}" dt="2021-02-16T00:27:24.714" v="330" actId="207"/>
          <ac:grpSpMkLst>
            <pc:docMk/>
            <pc:sldMk cId="958296890" sldId="2147308049"/>
            <ac:grpSpMk id="22" creationId="{05A5A300-40AE-4CA1-B17B-AB29EBEF73A7}"/>
          </ac:grpSpMkLst>
        </pc:grpChg>
        <pc:grpChg chg="mod">
          <ac:chgData name="Lowe, Kenny" userId="987d2dce-4054-4d47-87ab-a0114c1ba038" providerId="ADAL" clId="{F5B97C6E-7C98-4018-B906-FF7FCC2C6509}" dt="2021-02-16T00:27:24.714" v="330" actId="207"/>
          <ac:grpSpMkLst>
            <pc:docMk/>
            <pc:sldMk cId="958296890" sldId="2147308049"/>
            <ac:grpSpMk id="54" creationId="{B9DD94AF-A808-44C0-A98C-64E3949AD1EC}"/>
          </ac:grpSpMkLst>
        </pc:grpChg>
        <pc:picChg chg="mod">
          <ac:chgData name="Lowe, Kenny" userId="987d2dce-4054-4d47-87ab-a0114c1ba038" providerId="ADAL" clId="{F5B97C6E-7C98-4018-B906-FF7FCC2C6509}" dt="2021-02-16T00:27:24.714" v="330" actId="207"/>
          <ac:picMkLst>
            <pc:docMk/>
            <pc:sldMk cId="958296890" sldId="2147308049"/>
            <ac:picMk id="87" creationId="{0EB103AB-D945-410B-AA6F-69E2D46B23B9}"/>
          </ac:picMkLst>
        </pc:picChg>
        <pc:picChg chg="mod">
          <ac:chgData name="Lowe, Kenny" userId="987d2dce-4054-4d47-87ab-a0114c1ba038" providerId="ADAL" clId="{F5B97C6E-7C98-4018-B906-FF7FCC2C6509}" dt="2021-02-16T00:27:54.631" v="333" actId="208"/>
          <ac:picMkLst>
            <pc:docMk/>
            <pc:sldMk cId="958296890" sldId="2147308049"/>
            <ac:picMk id="90" creationId="{5F357978-1529-4A29-AFF2-340764AADDB6}"/>
          </ac:picMkLst>
        </pc:picChg>
      </pc:sldChg>
      <pc:sldChg chg="add del modTransition">
        <pc:chgData name="Lowe, Kenny" userId="987d2dce-4054-4d47-87ab-a0114c1ba038" providerId="ADAL" clId="{F5B97C6E-7C98-4018-B906-FF7FCC2C6509}" dt="2021-02-16T00:37:10.190" v="475"/>
        <pc:sldMkLst>
          <pc:docMk/>
          <pc:sldMk cId="1136131712" sldId="2147308067"/>
        </pc:sldMkLst>
      </pc:sldChg>
      <pc:sldChg chg="addSp modSp add del ord">
        <pc:chgData name="Lowe, Kenny" userId="987d2dce-4054-4d47-87ab-a0114c1ba038" providerId="ADAL" clId="{F5B97C6E-7C98-4018-B906-FF7FCC2C6509}" dt="2021-02-27T13:52:44.279" v="899"/>
        <pc:sldMkLst>
          <pc:docMk/>
          <pc:sldMk cId="825131182" sldId="2147308078"/>
        </pc:sldMkLst>
        <pc:spChg chg="add mod">
          <ac:chgData name="Lowe, Kenny" userId="987d2dce-4054-4d47-87ab-a0114c1ba038" providerId="ADAL" clId="{F5B97C6E-7C98-4018-B906-FF7FCC2C6509}" dt="2021-02-27T01:53:25.968" v="675" actId="11529"/>
          <ac:spMkLst>
            <pc:docMk/>
            <pc:sldMk cId="825131182" sldId="2147308078"/>
            <ac:spMk id="4" creationId="{D9A94D23-786D-4F66-8E93-3DEBD138CC53}"/>
          </ac:spMkLst>
        </pc:spChg>
        <pc:spChg chg="mod">
          <ac:chgData name="Lowe, Kenny" userId="987d2dce-4054-4d47-87ab-a0114c1ba038" providerId="ADAL" clId="{F5B97C6E-7C98-4018-B906-FF7FCC2C6509}" dt="2021-02-27T01:45:13.845" v="551" actId="13926"/>
          <ac:spMkLst>
            <pc:docMk/>
            <pc:sldMk cId="825131182" sldId="2147308078"/>
            <ac:spMk id="5" creationId="{31C40D92-76B4-4226-B8BE-DC5239CC0A08}"/>
          </ac:spMkLst>
        </pc:spChg>
        <pc:spChg chg="mod">
          <ac:chgData name="Lowe, Kenny" userId="987d2dce-4054-4d47-87ab-a0114c1ba038" providerId="ADAL" clId="{F5B97C6E-7C98-4018-B906-FF7FCC2C6509}" dt="2021-02-27T01:44:56.190" v="547" actId="1076"/>
          <ac:spMkLst>
            <pc:docMk/>
            <pc:sldMk cId="825131182" sldId="2147308078"/>
            <ac:spMk id="24" creationId="{7CFD8DD6-36A3-4FA2-B218-AC716871940D}"/>
          </ac:spMkLst>
        </pc:spChg>
        <pc:spChg chg="mod">
          <ac:chgData name="Lowe, Kenny" userId="987d2dce-4054-4d47-87ab-a0114c1ba038" providerId="ADAL" clId="{F5B97C6E-7C98-4018-B906-FF7FCC2C6509}" dt="2021-02-27T01:45:12.562" v="550" actId="1076"/>
          <ac:spMkLst>
            <pc:docMk/>
            <pc:sldMk cId="825131182" sldId="2147308078"/>
            <ac:spMk id="59" creationId="{9030E12A-6D41-4FB5-98C2-563A37C7616E}"/>
          </ac:spMkLst>
        </pc:spChg>
        <pc:spChg chg="mod">
          <ac:chgData name="Lowe, Kenny" userId="987d2dce-4054-4d47-87ab-a0114c1ba038" providerId="ADAL" clId="{F5B97C6E-7C98-4018-B906-FF7FCC2C6509}" dt="2021-02-27T01:45:13.845" v="551" actId="13926"/>
          <ac:spMkLst>
            <pc:docMk/>
            <pc:sldMk cId="825131182" sldId="2147308078"/>
            <ac:spMk id="80" creationId="{E97B3E45-D689-4414-B228-3C0937265EAB}"/>
          </ac:spMkLst>
        </pc:spChg>
        <pc:spChg chg="mod">
          <ac:chgData name="Lowe, Kenny" userId="987d2dce-4054-4d47-87ab-a0114c1ba038" providerId="ADAL" clId="{F5B97C6E-7C98-4018-B906-FF7FCC2C6509}" dt="2021-02-27T01:45:33.830" v="553" actId="207"/>
          <ac:spMkLst>
            <pc:docMk/>
            <pc:sldMk cId="825131182" sldId="2147308078"/>
            <ac:spMk id="81" creationId="{0F19F250-D60F-43C4-9AD9-BF4A82674ECB}"/>
          </ac:spMkLst>
        </pc:spChg>
      </pc:sldChg>
      <pc:sldChg chg="del">
        <pc:chgData name="Lowe, Kenny" userId="987d2dce-4054-4d47-87ab-a0114c1ba038" providerId="ADAL" clId="{F5B97C6E-7C98-4018-B906-FF7FCC2C6509}" dt="2021-02-16T00:24:18.088" v="310" actId="2696"/>
        <pc:sldMkLst>
          <pc:docMk/>
          <pc:sldMk cId="3125623244" sldId="2147308086"/>
        </pc:sldMkLst>
      </pc:sldChg>
      <pc:sldChg chg="addSp delSp modSp add">
        <pc:chgData name="Lowe, Kenny" userId="987d2dce-4054-4d47-87ab-a0114c1ba038" providerId="ADAL" clId="{F5B97C6E-7C98-4018-B906-FF7FCC2C6509}" dt="2021-02-16T00:20:03.532" v="219" actId="14100"/>
        <pc:sldMkLst>
          <pc:docMk/>
          <pc:sldMk cId="1697327017" sldId="2147308087"/>
        </pc:sldMkLst>
        <pc:spChg chg="del">
          <ac:chgData name="Lowe, Kenny" userId="987d2dce-4054-4d47-87ab-a0114c1ba038" providerId="ADAL" clId="{F5B97C6E-7C98-4018-B906-FF7FCC2C6509}" dt="2021-02-16T00:19:27.618" v="187" actId="478"/>
          <ac:spMkLst>
            <pc:docMk/>
            <pc:sldMk cId="1697327017" sldId="2147308087"/>
            <ac:spMk id="5" creationId="{4FD3B92D-C770-46E4-BAB8-949B6A1F1E43}"/>
          </ac:spMkLst>
        </pc:spChg>
        <pc:spChg chg="del">
          <ac:chgData name="Lowe, Kenny" userId="987d2dce-4054-4d47-87ab-a0114c1ba038" providerId="ADAL" clId="{F5B97C6E-7C98-4018-B906-FF7FCC2C6509}" dt="2021-02-16T00:19:27.618" v="187" actId="478"/>
          <ac:spMkLst>
            <pc:docMk/>
            <pc:sldMk cId="1697327017" sldId="2147308087"/>
            <ac:spMk id="6" creationId="{5D8783C2-46A1-47EB-9DD4-E9A8FA37DEED}"/>
          </ac:spMkLst>
        </pc:spChg>
        <pc:spChg chg="del">
          <ac:chgData name="Lowe, Kenny" userId="987d2dce-4054-4d47-87ab-a0114c1ba038" providerId="ADAL" clId="{F5B97C6E-7C98-4018-B906-FF7FCC2C6509}" dt="2021-02-16T00:19:27.618" v="187" actId="478"/>
          <ac:spMkLst>
            <pc:docMk/>
            <pc:sldMk cId="1697327017" sldId="2147308087"/>
            <ac:spMk id="8" creationId="{AE95A997-90FB-4383-8BE4-836FC28208DA}"/>
          </ac:spMkLst>
        </pc:spChg>
        <pc:spChg chg="del">
          <ac:chgData name="Lowe, Kenny" userId="987d2dce-4054-4d47-87ab-a0114c1ba038" providerId="ADAL" clId="{F5B97C6E-7C98-4018-B906-FF7FCC2C6509}" dt="2021-02-16T00:19:27.618" v="187" actId="478"/>
          <ac:spMkLst>
            <pc:docMk/>
            <pc:sldMk cId="1697327017" sldId="2147308087"/>
            <ac:spMk id="10" creationId="{26290066-0F58-4C7F-B00A-1E90DE56FC09}"/>
          </ac:spMkLst>
        </pc:spChg>
        <pc:spChg chg="del">
          <ac:chgData name="Lowe, Kenny" userId="987d2dce-4054-4d47-87ab-a0114c1ba038" providerId="ADAL" clId="{F5B97C6E-7C98-4018-B906-FF7FCC2C6509}" dt="2021-02-16T00:19:27.618" v="187" actId="478"/>
          <ac:spMkLst>
            <pc:docMk/>
            <pc:sldMk cId="1697327017" sldId="2147308087"/>
            <ac:spMk id="11" creationId="{695DFB47-BA4D-477F-A3E8-9A0972F3E796}"/>
          </ac:spMkLst>
        </pc:spChg>
        <pc:spChg chg="del">
          <ac:chgData name="Lowe, Kenny" userId="987d2dce-4054-4d47-87ab-a0114c1ba038" providerId="ADAL" clId="{F5B97C6E-7C98-4018-B906-FF7FCC2C6509}" dt="2021-02-16T00:19:27.618" v="187" actId="478"/>
          <ac:spMkLst>
            <pc:docMk/>
            <pc:sldMk cId="1697327017" sldId="2147308087"/>
            <ac:spMk id="12" creationId="{30455D60-6C59-42BB-A076-605687EFE06D}"/>
          </ac:spMkLst>
        </pc:spChg>
        <pc:spChg chg="add mod">
          <ac:chgData name="Lowe, Kenny" userId="987d2dce-4054-4d47-87ab-a0114c1ba038" providerId="ADAL" clId="{F5B97C6E-7C98-4018-B906-FF7FCC2C6509}" dt="2021-02-16T00:20:03.532" v="219" actId="14100"/>
          <ac:spMkLst>
            <pc:docMk/>
            <pc:sldMk cId="1697327017" sldId="2147308087"/>
            <ac:spMk id="13" creationId="{DBDA1910-64B0-42FE-9852-29A7C58DB220}"/>
          </ac:spMkLst>
        </pc:spChg>
        <pc:spChg chg="add mod">
          <ac:chgData name="Lowe, Kenny" userId="987d2dce-4054-4d47-87ab-a0114c1ba038" providerId="ADAL" clId="{F5B97C6E-7C98-4018-B906-FF7FCC2C6509}" dt="2021-02-16T00:19:54.484" v="216" actId="1076"/>
          <ac:spMkLst>
            <pc:docMk/>
            <pc:sldMk cId="1697327017" sldId="2147308087"/>
            <ac:spMk id="14" creationId="{D6F109F1-7397-420B-A81E-605D8D5B1D50}"/>
          </ac:spMkLst>
        </pc:spChg>
        <pc:picChg chg="del">
          <ac:chgData name="Lowe, Kenny" userId="987d2dce-4054-4d47-87ab-a0114c1ba038" providerId="ADAL" clId="{F5B97C6E-7C98-4018-B906-FF7FCC2C6509}" dt="2021-02-16T00:19:24.279" v="186" actId="478"/>
          <ac:picMkLst>
            <pc:docMk/>
            <pc:sldMk cId="1697327017" sldId="2147308087"/>
            <ac:picMk id="9" creationId="{00000000-0000-0000-0000-000000000000}"/>
          </ac:picMkLst>
        </pc:picChg>
      </pc:sldChg>
      <pc:sldChg chg="addSp delSp modSp add del addAnim delAnim">
        <pc:chgData name="Lowe, Kenny" userId="987d2dce-4054-4d47-87ab-a0114c1ba038" providerId="ADAL" clId="{F5B97C6E-7C98-4018-B906-FF7FCC2C6509}" dt="2021-02-16T00:31:40.455" v="422" actId="2696"/>
        <pc:sldMkLst>
          <pc:docMk/>
          <pc:sldMk cId="292482358" sldId="2147308088"/>
        </pc:sldMkLst>
        <pc:spChg chg="mod">
          <ac:chgData name="Lowe, Kenny" userId="987d2dce-4054-4d47-87ab-a0114c1ba038" providerId="ADAL" clId="{F5B97C6E-7C98-4018-B906-FF7FCC2C6509}" dt="2021-02-16T00:30:00.783" v="394" actId="1076"/>
          <ac:spMkLst>
            <pc:docMk/>
            <pc:sldMk cId="292482358" sldId="2147308088"/>
            <ac:spMk id="10" creationId="{1CEE96ED-53C9-40C9-9EFA-43122DA738CC}"/>
          </ac:spMkLst>
        </pc:spChg>
        <pc:spChg chg="mod">
          <ac:chgData name="Lowe, Kenny" userId="987d2dce-4054-4d47-87ab-a0114c1ba038" providerId="ADAL" clId="{F5B97C6E-7C98-4018-B906-FF7FCC2C6509}" dt="2021-02-16T00:30:27.677" v="406" actId="6549"/>
          <ac:spMkLst>
            <pc:docMk/>
            <pc:sldMk cId="292482358" sldId="2147308088"/>
            <ac:spMk id="16" creationId="{6305C34E-D4AB-41DD-A98A-8B03D33F5E78}"/>
          </ac:spMkLst>
        </pc:spChg>
        <pc:spChg chg="del">
          <ac:chgData name="Lowe, Kenny" userId="987d2dce-4054-4d47-87ab-a0114c1ba038" providerId="ADAL" clId="{F5B97C6E-7C98-4018-B906-FF7FCC2C6509}" dt="2021-02-16T00:30:50.500" v="414" actId="478"/>
          <ac:spMkLst>
            <pc:docMk/>
            <pc:sldMk cId="292482358" sldId="2147308088"/>
            <ac:spMk id="17" creationId="{EADB9375-374C-4877-8C05-991B5E285065}"/>
          </ac:spMkLst>
        </pc:spChg>
        <pc:spChg chg="del">
          <ac:chgData name="Lowe, Kenny" userId="987d2dce-4054-4d47-87ab-a0114c1ba038" providerId="ADAL" clId="{F5B97C6E-7C98-4018-B906-FF7FCC2C6509}" dt="2021-02-16T00:29:53.273" v="392" actId="478"/>
          <ac:spMkLst>
            <pc:docMk/>
            <pc:sldMk cId="292482358" sldId="2147308088"/>
            <ac:spMk id="18" creationId="{03ABC633-4DB0-46A5-BE11-8F317F01D848}"/>
          </ac:spMkLst>
        </pc:spChg>
        <pc:spChg chg="mod topLvl">
          <ac:chgData name="Lowe, Kenny" userId="987d2dce-4054-4d47-87ab-a0114c1ba038" providerId="ADAL" clId="{F5B97C6E-7C98-4018-B906-FF7FCC2C6509}" dt="2021-02-16T00:31:29.370" v="421" actId="1076"/>
          <ac:spMkLst>
            <pc:docMk/>
            <pc:sldMk cId="292482358" sldId="2147308088"/>
            <ac:spMk id="23" creationId="{C8144E3C-3210-43D3-B769-5A120925DA1E}"/>
          </ac:spMkLst>
        </pc:spChg>
        <pc:spChg chg="del">
          <ac:chgData name="Lowe, Kenny" userId="987d2dce-4054-4d47-87ab-a0114c1ba038" providerId="ADAL" clId="{F5B97C6E-7C98-4018-B906-FF7FCC2C6509}" dt="2021-02-16T00:30:42.512" v="411" actId="478"/>
          <ac:spMkLst>
            <pc:docMk/>
            <pc:sldMk cId="292482358" sldId="2147308088"/>
            <ac:spMk id="25" creationId="{4B3A47AB-E433-4C46-B600-2967F92399F4}"/>
          </ac:spMkLst>
        </pc:spChg>
        <pc:spChg chg="mod topLvl">
          <ac:chgData name="Lowe, Kenny" userId="987d2dce-4054-4d47-87ab-a0114c1ba038" providerId="ADAL" clId="{F5B97C6E-7C98-4018-B906-FF7FCC2C6509}" dt="2021-02-16T00:31:01.003" v="417" actId="1076"/>
          <ac:spMkLst>
            <pc:docMk/>
            <pc:sldMk cId="292482358" sldId="2147308088"/>
            <ac:spMk id="27" creationId="{9445A3D5-89A3-4AD1-9F96-288498B36EBC}"/>
          </ac:spMkLst>
        </pc:spChg>
        <pc:spChg chg="del">
          <ac:chgData name="Lowe, Kenny" userId="987d2dce-4054-4d47-87ab-a0114c1ba038" providerId="ADAL" clId="{F5B97C6E-7C98-4018-B906-FF7FCC2C6509}" dt="2021-02-16T00:30:47.926" v="413" actId="478"/>
          <ac:spMkLst>
            <pc:docMk/>
            <pc:sldMk cId="292482358" sldId="2147308088"/>
            <ac:spMk id="29" creationId="{5EC2641E-3634-4586-9CAB-5BF3F8935605}"/>
          </ac:spMkLst>
        </pc:spChg>
        <pc:spChg chg="mod topLvl">
          <ac:chgData name="Lowe, Kenny" userId="987d2dce-4054-4d47-87ab-a0114c1ba038" providerId="ADAL" clId="{F5B97C6E-7C98-4018-B906-FF7FCC2C6509}" dt="2021-02-16T00:31:01.003" v="417" actId="1076"/>
          <ac:spMkLst>
            <pc:docMk/>
            <pc:sldMk cId="292482358" sldId="2147308088"/>
            <ac:spMk id="31" creationId="{846D110F-A1A9-49B6-AECF-6B22EAFC8638}"/>
          </ac:spMkLst>
        </pc:spChg>
        <pc:spChg chg="del mod topLvl">
          <ac:chgData name="Lowe, Kenny" userId="987d2dce-4054-4d47-87ab-a0114c1ba038" providerId="ADAL" clId="{F5B97C6E-7C98-4018-B906-FF7FCC2C6509}" dt="2021-02-16T00:30:39.640" v="410" actId="478"/>
          <ac:spMkLst>
            <pc:docMk/>
            <pc:sldMk cId="292482358" sldId="2147308088"/>
            <ac:spMk id="33" creationId="{822A1AF9-04B0-4817-A072-E2F0C5C1C97C}"/>
          </ac:spMkLst>
        </pc:spChg>
        <pc:spChg chg="mod topLvl">
          <ac:chgData name="Lowe, Kenny" userId="987d2dce-4054-4d47-87ab-a0114c1ba038" providerId="ADAL" clId="{F5B97C6E-7C98-4018-B906-FF7FCC2C6509}" dt="2021-02-16T00:31:01.003" v="417" actId="1076"/>
          <ac:spMkLst>
            <pc:docMk/>
            <pc:sldMk cId="292482358" sldId="2147308088"/>
            <ac:spMk id="35" creationId="{DE5B36F0-9220-4A48-A18F-382DD68F5E10}"/>
          </ac:spMkLst>
        </pc:spChg>
        <pc:spChg chg="del">
          <ac:chgData name="Lowe, Kenny" userId="987d2dce-4054-4d47-87ab-a0114c1ba038" providerId="ADAL" clId="{F5B97C6E-7C98-4018-B906-FF7FCC2C6509}" dt="2021-02-16T00:30:25.196" v="405" actId="478"/>
          <ac:spMkLst>
            <pc:docMk/>
            <pc:sldMk cId="292482358" sldId="2147308088"/>
            <ac:spMk id="60" creationId="{A68EB198-9076-468C-9993-3776ED583E41}"/>
          </ac:spMkLst>
        </pc:spChg>
        <pc:grpChg chg="add del mod">
          <ac:chgData name="Lowe, Kenny" userId="987d2dce-4054-4d47-87ab-a0114c1ba038" providerId="ADAL" clId="{F5B97C6E-7C98-4018-B906-FF7FCC2C6509}" dt="2021-02-16T00:31:21.975" v="420" actId="14100"/>
          <ac:grpSpMkLst>
            <pc:docMk/>
            <pc:sldMk cId="292482358" sldId="2147308088"/>
            <ac:grpSpMk id="5" creationId="{4A96C524-6AFF-4596-8781-9752980786CE}"/>
          </ac:grpSpMkLst>
        </pc:grpChg>
        <pc:grpChg chg="add del">
          <ac:chgData name="Lowe, Kenny" userId="987d2dce-4054-4d47-87ab-a0114c1ba038" providerId="ADAL" clId="{F5B97C6E-7C98-4018-B906-FF7FCC2C6509}" dt="2021-02-16T00:30:39.640" v="410" actId="478"/>
          <ac:grpSpMkLst>
            <pc:docMk/>
            <pc:sldMk cId="292482358" sldId="2147308088"/>
            <ac:grpSpMk id="7" creationId="{CE588F64-592E-4D8E-9956-D0FC37567D61}"/>
          </ac:grpSpMkLst>
        </pc:grpChg>
        <pc:grpChg chg="add del">
          <ac:chgData name="Lowe, Kenny" userId="987d2dce-4054-4d47-87ab-a0114c1ba038" providerId="ADAL" clId="{F5B97C6E-7C98-4018-B906-FF7FCC2C6509}" dt="2021-02-16T00:30:44.567" v="412" actId="478"/>
          <ac:grpSpMkLst>
            <pc:docMk/>
            <pc:sldMk cId="292482358" sldId="2147308088"/>
            <ac:grpSpMk id="9" creationId="{35398A4D-7EC9-40AA-A61F-B0855E8462A0}"/>
          </ac:grpSpMkLst>
        </pc:grpChg>
        <pc:grpChg chg="del">
          <ac:chgData name="Lowe, Kenny" userId="987d2dce-4054-4d47-87ab-a0114c1ba038" providerId="ADAL" clId="{F5B97C6E-7C98-4018-B906-FF7FCC2C6509}" dt="2021-02-16T00:30:55.930" v="416" actId="478"/>
          <ac:grpSpMkLst>
            <pc:docMk/>
            <pc:sldMk cId="292482358" sldId="2147308088"/>
            <ac:grpSpMk id="11" creationId="{F48052D3-4F0B-4D58-A100-ADCAFEC66F84}"/>
          </ac:grpSpMkLst>
        </pc:grpChg>
        <pc:grpChg chg="del">
          <ac:chgData name="Lowe, Kenny" userId="987d2dce-4054-4d47-87ab-a0114c1ba038" providerId="ADAL" clId="{F5B97C6E-7C98-4018-B906-FF7FCC2C6509}" dt="2021-02-16T00:30:53.646" v="415" actId="478"/>
          <ac:grpSpMkLst>
            <pc:docMk/>
            <pc:sldMk cId="292482358" sldId="2147308088"/>
            <ac:grpSpMk id="13" creationId="{2C7FF302-79EA-4C88-8CE2-7A6421FDCF38}"/>
          </ac:grpSpMkLst>
        </pc:grpChg>
        <pc:grpChg chg="del">
          <ac:chgData name="Lowe, Kenny" userId="987d2dce-4054-4d47-87ab-a0114c1ba038" providerId="ADAL" clId="{F5B97C6E-7C98-4018-B906-FF7FCC2C6509}" dt="2021-02-16T00:30:20.774" v="404" actId="478"/>
          <ac:grpSpMkLst>
            <pc:docMk/>
            <pc:sldMk cId="292482358" sldId="2147308088"/>
            <ac:grpSpMk id="22" creationId="{AACCEA61-1668-4464-AA27-B976BC30A1C1}"/>
          </ac:grpSpMkLst>
        </pc:grpChg>
        <pc:grpChg chg="mod">
          <ac:chgData name="Lowe, Kenny" userId="987d2dce-4054-4d47-87ab-a0114c1ba038" providerId="ADAL" clId="{F5B97C6E-7C98-4018-B906-FF7FCC2C6509}" dt="2021-02-16T00:30:00.783" v="394" actId="1076"/>
          <ac:grpSpMkLst>
            <pc:docMk/>
            <pc:sldMk cId="292482358" sldId="2147308088"/>
            <ac:grpSpMk id="82" creationId="{DD056319-04F0-478F-B3BE-7124635A7340}"/>
          </ac:grpSpMkLst>
        </pc:grpChg>
        <pc:grpChg chg="del">
          <ac:chgData name="Lowe, Kenny" userId="987d2dce-4054-4d47-87ab-a0114c1ba038" providerId="ADAL" clId="{F5B97C6E-7C98-4018-B906-FF7FCC2C6509}" dt="2021-02-16T00:29:55.096" v="393" actId="478"/>
          <ac:grpSpMkLst>
            <pc:docMk/>
            <pc:sldMk cId="292482358" sldId="2147308088"/>
            <ac:grpSpMk id="83" creationId="{3801F38F-10C5-4F1F-BBEB-7927ABC6E522}"/>
          </ac:grpSpMkLst>
        </pc:grpChg>
        <pc:picChg chg="del">
          <ac:chgData name="Lowe, Kenny" userId="987d2dce-4054-4d47-87ab-a0114c1ba038" providerId="ADAL" clId="{F5B97C6E-7C98-4018-B906-FF7FCC2C6509}" dt="2021-02-16T00:30:20.774" v="404" actId="478"/>
          <ac:picMkLst>
            <pc:docMk/>
            <pc:sldMk cId="292482358" sldId="2147308088"/>
            <ac:picMk id="61" creationId="{B662F169-CFCA-4024-B00D-0E89A16EB280}"/>
          </ac:picMkLst>
        </pc:picChg>
        <pc:picChg chg="add del">
          <ac:chgData name="Lowe, Kenny" userId="987d2dce-4054-4d47-87ab-a0114c1ba038" providerId="ADAL" clId="{F5B97C6E-7C98-4018-B906-FF7FCC2C6509}" dt="2021-02-16T00:30:17.820" v="403" actId="478"/>
          <ac:picMkLst>
            <pc:docMk/>
            <pc:sldMk cId="292482358" sldId="2147308088"/>
            <ac:picMk id="81" creationId="{333D14AC-5157-40A7-B0D2-85A958F3A3D5}"/>
          </ac:picMkLst>
        </pc:picChg>
        <pc:cxnChg chg="del topLvl">
          <ac:chgData name="Lowe, Kenny" userId="987d2dce-4054-4d47-87ab-a0114c1ba038" providerId="ADAL" clId="{F5B97C6E-7C98-4018-B906-FF7FCC2C6509}" dt="2021-02-16T00:30:44.567" v="412" actId="478"/>
          <ac:cxnSpMkLst>
            <pc:docMk/>
            <pc:sldMk cId="292482358" sldId="2147308088"/>
            <ac:cxnSpMk id="24" creationId="{56244FEF-4062-45CF-AEE4-6852700C1DF6}"/>
          </ac:cxnSpMkLst>
        </pc:cxnChg>
        <pc:cxnChg chg="del topLvl">
          <ac:chgData name="Lowe, Kenny" userId="987d2dce-4054-4d47-87ab-a0114c1ba038" providerId="ADAL" clId="{F5B97C6E-7C98-4018-B906-FF7FCC2C6509}" dt="2021-02-16T00:30:55.930" v="416" actId="478"/>
          <ac:cxnSpMkLst>
            <pc:docMk/>
            <pc:sldMk cId="292482358" sldId="2147308088"/>
            <ac:cxnSpMk id="26" creationId="{C8591C1C-5E5D-4D93-BC59-3234B1B18C12}"/>
          </ac:cxnSpMkLst>
        </pc:cxnChg>
        <pc:cxnChg chg="del topLvl">
          <ac:chgData name="Lowe, Kenny" userId="987d2dce-4054-4d47-87ab-a0114c1ba038" providerId="ADAL" clId="{F5B97C6E-7C98-4018-B906-FF7FCC2C6509}" dt="2021-02-16T00:30:53.646" v="415" actId="478"/>
          <ac:cxnSpMkLst>
            <pc:docMk/>
            <pc:sldMk cId="292482358" sldId="2147308088"/>
            <ac:cxnSpMk id="28" creationId="{31E6DEAA-F954-4197-803F-757FAD375C0A}"/>
          </ac:cxnSpMkLst>
        </pc:cxnChg>
        <pc:cxnChg chg="del">
          <ac:chgData name="Lowe, Kenny" userId="987d2dce-4054-4d47-87ab-a0114c1ba038" providerId="ADAL" clId="{F5B97C6E-7C98-4018-B906-FF7FCC2C6509}" dt="2021-02-16T00:30:29.104" v="407" actId="478"/>
          <ac:cxnSpMkLst>
            <pc:docMk/>
            <pc:sldMk cId="292482358" sldId="2147308088"/>
            <ac:cxnSpMk id="30" creationId="{738B33A6-7300-4356-AE19-06E3517EF8F9}"/>
          </ac:cxnSpMkLst>
        </pc:cxnChg>
        <pc:cxnChg chg="del">
          <ac:chgData name="Lowe, Kenny" userId="987d2dce-4054-4d47-87ab-a0114c1ba038" providerId="ADAL" clId="{F5B97C6E-7C98-4018-B906-FF7FCC2C6509}" dt="2021-02-16T00:30:36.585" v="408" actId="478"/>
          <ac:cxnSpMkLst>
            <pc:docMk/>
            <pc:sldMk cId="292482358" sldId="2147308088"/>
            <ac:cxnSpMk id="32" creationId="{672160F9-6C66-4134-B98B-2E8D4E658780}"/>
          </ac:cxnSpMkLst>
        </pc:cxnChg>
      </pc:sldChg>
      <pc:sldChg chg="addSp modSp add">
        <pc:chgData name="Lowe, Kenny" userId="987d2dce-4054-4d47-87ab-a0114c1ba038" providerId="ADAL" clId="{F5B97C6E-7C98-4018-B906-FF7FCC2C6509}" dt="2021-02-27T13:53:37.351" v="905" actId="14100"/>
        <pc:sldMkLst>
          <pc:docMk/>
          <pc:sldMk cId="3931630613" sldId="2147308088"/>
        </pc:sldMkLst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2" creationId="{F925AA98-770F-48A6-8865-98B6352D005A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3" creationId="{7F60EEB6-45A5-4DE8-9AF7-F591A3C8A3DA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4" creationId="{9A44F7DD-5FCC-41EC-B8A1-6480EBEEE18A}"/>
          </ac:spMkLst>
        </pc:spChg>
        <pc:spChg chg="add mod">
          <ac:chgData name="Lowe, Kenny" userId="987d2dce-4054-4d47-87ab-a0114c1ba038" providerId="ADAL" clId="{F5B97C6E-7C98-4018-B906-FF7FCC2C6509}" dt="2021-02-16T00:33:15.511" v="430" actId="20577"/>
          <ac:spMkLst>
            <pc:docMk/>
            <pc:sldMk cId="3931630613" sldId="2147308088"/>
            <ac:spMk id="5" creationId="{5F77B844-DA94-4C99-B21F-BC20DC035006}"/>
          </ac:spMkLst>
        </pc:spChg>
        <pc:spChg chg="add mod">
          <ac:chgData name="Lowe, Kenny" userId="987d2dce-4054-4d47-87ab-a0114c1ba038" providerId="ADAL" clId="{F5B97C6E-7C98-4018-B906-FF7FCC2C6509}" dt="2021-02-16T00:33:25.232" v="432" actId="14100"/>
          <ac:spMkLst>
            <pc:docMk/>
            <pc:sldMk cId="3931630613" sldId="2147308088"/>
            <ac:spMk id="6" creationId="{64D7BD9B-22F4-4FB8-941A-33365A7C6137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7" creationId="{3B9A5F51-2CBD-4789-AF19-3AADC7CAACE6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8" creationId="{D84294D2-98A9-4AFA-BFB9-88AFA09D7721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9" creationId="{8287A635-766A-42A9-A4C1-EEF30755E65F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17" creationId="{F1767876-9087-4DA7-9146-7B8102A17EE3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18" creationId="{FB2FEA1A-957B-4FE7-BE1C-8F2CFC5EBA04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19" creationId="{FCC26556-22E3-4FB3-97E1-505E41BE6487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21" creationId="{0BE37652-FB60-4B28-B2C0-2C4A47026823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22" creationId="{51B2B7EF-BA90-491A-9C2C-68571F8A37B5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23" creationId="{F22E6115-98E1-4510-B614-841FF92FAB0C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40" creationId="{0258A2A8-C8E6-4BAF-82AE-A07812235A3A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41" creationId="{27968073-B8D6-41BB-9439-8AECE3250367}"/>
          </ac:spMkLst>
        </pc:spChg>
        <pc:spChg chg="add mod">
          <ac:chgData name="Lowe, Kenny" userId="987d2dce-4054-4d47-87ab-a0114c1ba038" providerId="ADAL" clId="{F5B97C6E-7C98-4018-B906-FF7FCC2C6509}" dt="2021-02-27T13:53:37.351" v="905" actId="14100"/>
          <ac:spMkLst>
            <pc:docMk/>
            <pc:sldMk cId="3931630613" sldId="2147308088"/>
            <ac:spMk id="42" creationId="{6DA3A5C4-36C7-471C-9639-A84166B81BE7}"/>
          </ac:spMkLst>
        </pc:spChg>
        <pc:grpChg chg="add mod">
          <ac:chgData name="Lowe, Kenny" userId="987d2dce-4054-4d47-87ab-a0114c1ba038" providerId="ADAL" clId="{F5B97C6E-7C98-4018-B906-FF7FCC2C6509}" dt="2021-02-27T13:53:37.351" v="905" actId="14100"/>
          <ac:grpSpMkLst>
            <pc:docMk/>
            <pc:sldMk cId="3931630613" sldId="2147308088"/>
            <ac:grpSpMk id="10" creationId="{7F95F41B-2571-42B9-BAFB-E5BC7816E0CF}"/>
          </ac:grpSpMkLst>
        </pc:grpChg>
        <pc:grpChg chg="add mod">
          <ac:chgData name="Lowe, Kenny" userId="987d2dce-4054-4d47-87ab-a0114c1ba038" providerId="ADAL" clId="{F5B97C6E-7C98-4018-B906-FF7FCC2C6509}" dt="2021-02-27T13:53:37.351" v="905" actId="14100"/>
          <ac:grpSpMkLst>
            <pc:docMk/>
            <pc:sldMk cId="3931630613" sldId="2147308088"/>
            <ac:grpSpMk id="24" creationId="{DE7E1D59-FD98-4F6B-84B9-A62F13E44F8A}"/>
          </ac:grpSpMkLst>
        </pc:grp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20" creationId="{CC7F550C-4633-43BF-B6C2-222E421227B0}"/>
          </ac:picMkLst>
        </pc:pic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29" creationId="{4F0B35B7-540B-411C-9DB5-2B577C255DA1}"/>
          </ac:picMkLst>
        </pc:pic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30" creationId="{83A86686-0764-4B19-BA1F-CC6CD7B28AD2}"/>
          </ac:picMkLst>
        </pc:pic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31" creationId="{84A54ABE-6E20-494D-B791-B6E7547F02EC}"/>
          </ac:picMkLst>
        </pc:pic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32" creationId="{0698AB55-E2B1-453C-B696-411D90D33468}"/>
          </ac:picMkLst>
        </pc:pic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33" creationId="{AE5B7123-67AE-4067-BD2A-84D1594D1A88}"/>
          </ac:picMkLst>
        </pc:pic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34" creationId="{0ECE061C-FA93-4E8B-9D0C-AD2AE057E0B8}"/>
          </ac:picMkLst>
        </pc:pic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35" creationId="{C753D662-A900-4DD9-AF18-7455A72A93BE}"/>
          </ac:picMkLst>
        </pc:pic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36" creationId="{1B48D6CB-5080-47B3-84BB-478793B76FB9}"/>
          </ac:picMkLst>
        </pc:pic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37" creationId="{576FBCF1-F912-4E53-89A7-7F6CFF053CD1}"/>
          </ac:picMkLst>
        </pc:pic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38" creationId="{1B847F1C-A9AB-411D-8B06-A12132E8004B}"/>
          </ac:picMkLst>
        </pc:picChg>
        <pc:picChg chg="add mod">
          <ac:chgData name="Lowe, Kenny" userId="987d2dce-4054-4d47-87ab-a0114c1ba038" providerId="ADAL" clId="{F5B97C6E-7C98-4018-B906-FF7FCC2C6509}" dt="2021-02-27T13:53:37.351" v="905" actId="14100"/>
          <ac:picMkLst>
            <pc:docMk/>
            <pc:sldMk cId="3931630613" sldId="2147308088"/>
            <ac:picMk id="39" creationId="{88389521-B6E8-4781-804D-3E9962F8218D}"/>
          </ac:picMkLst>
        </pc:picChg>
      </pc:sldChg>
      <pc:sldChg chg="addSp modSp add del modAnim">
        <pc:chgData name="Lowe, Kenny" userId="987d2dce-4054-4d47-87ab-a0114c1ba038" providerId="ADAL" clId="{F5B97C6E-7C98-4018-B906-FF7FCC2C6509}" dt="2021-02-27T01:47:47.424" v="590" actId="2696"/>
        <pc:sldMkLst>
          <pc:docMk/>
          <pc:sldMk cId="2555692726" sldId="2147308089"/>
        </pc:sldMkLst>
        <pc:spChg chg="add mod">
          <ac:chgData name="Lowe, Kenny" userId="987d2dce-4054-4d47-87ab-a0114c1ba038" providerId="ADAL" clId="{F5B97C6E-7C98-4018-B906-FF7FCC2C6509}" dt="2021-02-16T00:34:27.875" v="442" actId="14100"/>
          <ac:spMkLst>
            <pc:docMk/>
            <pc:sldMk cId="2555692726" sldId="2147308089"/>
            <ac:spMk id="2" creationId="{366E675A-8E80-461F-8271-D098E9F17A32}"/>
          </ac:spMkLst>
        </pc:spChg>
        <pc:spChg chg="add mod">
          <ac:chgData name="Lowe, Kenny" userId="987d2dce-4054-4d47-87ab-a0114c1ba038" providerId="ADAL" clId="{F5B97C6E-7C98-4018-B906-FF7FCC2C6509}" dt="2021-02-16T00:34:06.774" v="436" actId="1076"/>
          <ac:spMkLst>
            <pc:docMk/>
            <pc:sldMk cId="2555692726" sldId="2147308089"/>
            <ac:spMk id="4" creationId="{E300A53F-A101-4CFE-AC64-4AE3E8AD2C9E}"/>
          </ac:spMkLst>
        </pc:spChg>
        <pc:spChg chg="mod">
          <ac:chgData name="Lowe, Kenny" userId="987d2dce-4054-4d47-87ab-a0114c1ba038" providerId="ADAL" clId="{F5B97C6E-7C98-4018-B906-FF7FCC2C6509}" dt="2021-02-16T00:34:38.337" v="444" actId="20577"/>
          <ac:spMkLst>
            <pc:docMk/>
            <pc:sldMk cId="2555692726" sldId="2147308089"/>
            <ac:spMk id="26" creationId="{E903C245-753D-4F95-80A7-D497EE4365D3}"/>
          </ac:spMkLst>
        </pc:spChg>
        <pc:grpChg chg="add mod">
          <ac:chgData name="Lowe, Kenny" userId="987d2dce-4054-4d47-87ab-a0114c1ba038" providerId="ADAL" clId="{F5B97C6E-7C98-4018-B906-FF7FCC2C6509}" dt="2021-02-16T00:36:24.254" v="465" actId="1076"/>
          <ac:grpSpMkLst>
            <pc:docMk/>
            <pc:sldMk cId="2555692726" sldId="2147308089"/>
            <ac:grpSpMk id="5" creationId="{41EB9266-684A-4B48-9DBF-CE60772D3865}"/>
          </ac:grpSpMkLst>
        </pc:grpChg>
        <pc:grpChg chg="add mod">
          <ac:chgData name="Lowe, Kenny" userId="987d2dce-4054-4d47-87ab-a0114c1ba038" providerId="ADAL" clId="{F5B97C6E-7C98-4018-B906-FF7FCC2C6509}" dt="2021-02-16T00:36:32.057" v="466" actId="1076"/>
          <ac:grpSpMkLst>
            <pc:docMk/>
            <pc:sldMk cId="2555692726" sldId="2147308089"/>
            <ac:grpSpMk id="9" creationId="{DFB0ECDF-80E1-45C1-B0D1-93045A45512E}"/>
          </ac:grpSpMkLst>
        </pc:grpChg>
        <pc:grpChg chg="add mod">
          <ac:chgData name="Lowe, Kenny" userId="987d2dce-4054-4d47-87ab-a0114c1ba038" providerId="ADAL" clId="{F5B97C6E-7C98-4018-B906-FF7FCC2C6509}" dt="2021-02-16T00:36:01.714" v="461" actId="1076"/>
          <ac:grpSpMkLst>
            <pc:docMk/>
            <pc:sldMk cId="2555692726" sldId="2147308089"/>
            <ac:grpSpMk id="13" creationId="{F0DC7FBE-22A8-49DB-8FE9-C59E939AD599}"/>
          </ac:grpSpMkLst>
        </pc:grpChg>
        <pc:grpChg chg="add mod">
          <ac:chgData name="Lowe, Kenny" userId="987d2dce-4054-4d47-87ab-a0114c1ba038" providerId="ADAL" clId="{F5B97C6E-7C98-4018-B906-FF7FCC2C6509}" dt="2021-02-16T00:35:27.257" v="453" actId="1076"/>
          <ac:grpSpMkLst>
            <pc:docMk/>
            <pc:sldMk cId="2555692726" sldId="2147308089"/>
            <ac:grpSpMk id="17" creationId="{1102C993-E62D-436F-9C74-1D79B77FEC4F}"/>
          </ac:grpSpMkLst>
        </pc:grpChg>
        <pc:grpChg chg="add mod">
          <ac:chgData name="Lowe, Kenny" userId="987d2dce-4054-4d47-87ab-a0114c1ba038" providerId="ADAL" clId="{F5B97C6E-7C98-4018-B906-FF7FCC2C6509}" dt="2021-02-16T00:35:27.257" v="453" actId="1076"/>
          <ac:grpSpMkLst>
            <pc:docMk/>
            <pc:sldMk cId="2555692726" sldId="2147308089"/>
            <ac:grpSpMk id="21" creationId="{AF8F7045-52DC-4BAA-9766-759AA2708850}"/>
          </ac:grpSpMkLst>
        </pc:grpChg>
        <pc:grpChg chg="add mod">
          <ac:chgData name="Lowe, Kenny" userId="987d2dce-4054-4d47-87ab-a0114c1ba038" providerId="ADAL" clId="{F5B97C6E-7C98-4018-B906-FF7FCC2C6509}" dt="2021-02-16T00:35:27.257" v="453" actId="1076"/>
          <ac:grpSpMkLst>
            <pc:docMk/>
            <pc:sldMk cId="2555692726" sldId="2147308089"/>
            <ac:grpSpMk id="25" creationId="{F1710D77-4391-4754-8239-12DCA5722912}"/>
          </ac:grpSpMkLst>
        </pc:grpChg>
        <pc:grpChg chg="add mod">
          <ac:chgData name="Lowe, Kenny" userId="987d2dce-4054-4d47-87ab-a0114c1ba038" providerId="ADAL" clId="{F5B97C6E-7C98-4018-B906-FF7FCC2C6509}" dt="2021-02-16T00:36:48.774" v="472" actId="14100"/>
          <ac:grpSpMkLst>
            <pc:docMk/>
            <pc:sldMk cId="2555692726" sldId="2147308089"/>
            <ac:grpSpMk id="29" creationId="{208005D8-57ED-4C00-89B7-2160A2DDCDC5}"/>
          </ac:grpSpMkLst>
        </pc:grpChg>
        <pc:grpChg chg="add mod">
          <ac:chgData name="Lowe, Kenny" userId="987d2dce-4054-4d47-87ab-a0114c1ba038" providerId="ADAL" clId="{F5B97C6E-7C98-4018-B906-FF7FCC2C6509}" dt="2021-02-16T00:36:11.214" v="464" actId="1076"/>
          <ac:grpSpMkLst>
            <pc:docMk/>
            <pc:sldMk cId="2555692726" sldId="2147308089"/>
            <ac:grpSpMk id="38" creationId="{9E30F59A-86FB-4AF5-85BF-761C12442982}"/>
          </ac:grpSpMkLst>
        </pc:grpChg>
        <pc:grpChg chg="add mod">
          <ac:chgData name="Lowe, Kenny" userId="987d2dce-4054-4d47-87ab-a0114c1ba038" providerId="ADAL" clId="{F5B97C6E-7C98-4018-B906-FF7FCC2C6509}" dt="2021-02-16T00:35:27.257" v="453" actId="1076"/>
          <ac:grpSpMkLst>
            <pc:docMk/>
            <pc:sldMk cId="2555692726" sldId="2147308089"/>
            <ac:grpSpMk id="41" creationId="{D065D687-2D67-401F-B22C-0D85750C59D5}"/>
          </ac:grpSpMkLst>
        </pc:grpChg>
        <pc:grpChg chg="add mod">
          <ac:chgData name="Lowe, Kenny" userId="987d2dce-4054-4d47-87ab-a0114c1ba038" providerId="ADAL" clId="{F5B97C6E-7C98-4018-B906-FF7FCC2C6509}" dt="2021-02-16T00:35:49.234" v="460" actId="1076"/>
          <ac:grpSpMkLst>
            <pc:docMk/>
            <pc:sldMk cId="2555692726" sldId="2147308089"/>
            <ac:grpSpMk id="44" creationId="{0B3097D8-EB99-4746-97AA-1CAB24967170}"/>
          </ac:grpSpMkLst>
        </pc:grpChg>
        <pc:grpChg chg="add mod">
          <ac:chgData name="Lowe, Kenny" userId="987d2dce-4054-4d47-87ab-a0114c1ba038" providerId="ADAL" clId="{F5B97C6E-7C98-4018-B906-FF7FCC2C6509}" dt="2021-02-16T00:35:35.598" v="457" actId="1076"/>
          <ac:grpSpMkLst>
            <pc:docMk/>
            <pc:sldMk cId="2555692726" sldId="2147308089"/>
            <ac:grpSpMk id="53" creationId="{7E5F7945-5EC4-480A-8926-EAA97BD589E3}"/>
          </ac:grpSpMkLst>
        </pc:grpChg>
        <pc:grpChg chg="add mod">
          <ac:chgData name="Lowe, Kenny" userId="987d2dce-4054-4d47-87ab-a0114c1ba038" providerId="ADAL" clId="{F5B97C6E-7C98-4018-B906-FF7FCC2C6509}" dt="2021-02-16T00:36:44.663" v="471" actId="1076"/>
          <ac:grpSpMkLst>
            <pc:docMk/>
            <pc:sldMk cId="2555692726" sldId="2147308089"/>
            <ac:grpSpMk id="60" creationId="{2EBFAD23-D45E-40B8-ACFE-6274C5351C79}"/>
          </ac:grpSpMkLst>
        </pc:grpChg>
        <pc:cxnChg chg="add mod">
          <ac:chgData name="Lowe, Kenny" userId="987d2dce-4054-4d47-87ab-a0114c1ba038" providerId="ADAL" clId="{F5B97C6E-7C98-4018-B906-FF7FCC2C6509}" dt="2021-02-16T00:34:27.875" v="442" actId="14100"/>
          <ac:cxnSpMkLst>
            <pc:docMk/>
            <pc:sldMk cId="2555692726" sldId="2147308089"/>
            <ac:cxnSpMk id="3" creationId="{CFD898DE-008D-42C4-A69C-8D77FA0A10F8}"/>
          </ac:cxnSpMkLst>
        </pc:cxnChg>
      </pc:sldChg>
      <pc:sldChg chg="addSp add del modAnim">
        <pc:chgData name="Lowe, Kenny" userId="987d2dce-4054-4d47-87ab-a0114c1ba038" providerId="ADAL" clId="{F5B97C6E-7C98-4018-B906-FF7FCC2C6509}" dt="2021-02-27T01:47:48.785" v="591" actId="2696"/>
        <pc:sldMkLst>
          <pc:docMk/>
          <pc:sldMk cId="1263531185" sldId="2147308090"/>
        </pc:sldMkLst>
        <pc:spChg chg="add">
          <ac:chgData name="Lowe, Kenny" userId="987d2dce-4054-4d47-87ab-a0114c1ba038" providerId="ADAL" clId="{F5B97C6E-7C98-4018-B906-FF7FCC2C6509}" dt="2021-02-16T00:37:20.583" v="476"/>
          <ac:spMkLst>
            <pc:docMk/>
            <pc:sldMk cId="1263531185" sldId="2147308090"/>
            <ac:spMk id="2" creationId="{26F2BDCC-D08E-43D5-9DF6-A56FECE24EE1}"/>
          </ac:spMkLst>
        </pc:spChg>
        <pc:spChg chg="add">
          <ac:chgData name="Lowe, Kenny" userId="987d2dce-4054-4d47-87ab-a0114c1ba038" providerId="ADAL" clId="{F5B97C6E-7C98-4018-B906-FF7FCC2C6509}" dt="2021-02-16T00:37:20.583" v="476"/>
          <ac:spMkLst>
            <pc:docMk/>
            <pc:sldMk cId="1263531185" sldId="2147308090"/>
            <ac:spMk id="3" creationId="{C3F610FE-D2D6-45CE-A629-5CA4F377431C}"/>
          </ac:spMkLst>
        </pc:spChg>
        <pc:spChg chg="add">
          <ac:chgData name="Lowe, Kenny" userId="987d2dce-4054-4d47-87ab-a0114c1ba038" providerId="ADAL" clId="{F5B97C6E-7C98-4018-B906-FF7FCC2C6509}" dt="2021-02-16T00:37:20.583" v="476"/>
          <ac:spMkLst>
            <pc:docMk/>
            <pc:sldMk cId="1263531185" sldId="2147308090"/>
            <ac:spMk id="20" creationId="{A1498788-0AE4-4922-95A7-10BBFA3468F8}"/>
          </ac:spMkLst>
        </pc:spChg>
        <pc:grpChg chg="add">
          <ac:chgData name="Lowe, Kenny" userId="987d2dce-4054-4d47-87ab-a0114c1ba038" providerId="ADAL" clId="{F5B97C6E-7C98-4018-B906-FF7FCC2C6509}" dt="2021-02-16T00:37:20.583" v="476"/>
          <ac:grpSpMkLst>
            <pc:docMk/>
            <pc:sldMk cId="1263531185" sldId="2147308090"/>
            <ac:grpSpMk id="4" creationId="{B345941F-5541-4A46-8989-6CDD41C9713D}"/>
          </ac:grpSpMkLst>
        </pc:grpChg>
        <pc:grpChg chg="add">
          <ac:chgData name="Lowe, Kenny" userId="987d2dce-4054-4d47-87ab-a0114c1ba038" providerId="ADAL" clId="{F5B97C6E-7C98-4018-B906-FF7FCC2C6509}" dt="2021-02-16T00:37:20.583" v="476"/>
          <ac:grpSpMkLst>
            <pc:docMk/>
            <pc:sldMk cId="1263531185" sldId="2147308090"/>
            <ac:grpSpMk id="12" creationId="{BD9DA364-DEA6-4B82-8DF5-FFC7B3E16CA0}"/>
          </ac:grpSpMkLst>
        </pc:grpChg>
      </pc:sldChg>
      <pc:sldChg chg="addSp delSp modSp add del modAnim">
        <pc:chgData name="Lowe, Kenny" userId="987d2dce-4054-4d47-87ab-a0114c1ba038" providerId="ADAL" clId="{F5B97C6E-7C98-4018-B906-FF7FCC2C6509}" dt="2021-02-27T01:47:49.934" v="592" actId="2696"/>
        <pc:sldMkLst>
          <pc:docMk/>
          <pc:sldMk cId="492660024" sldId="2147308091"/>
        </pc:sldMkLst>
        <pc:spChg chg="add del mod">
          <ac:chgData name="Lowe, Kenny" userId="987d2dce-4054-4d47-87ab-a0114c1ba038" providerId="ADAL" clId="{F5B97C6E-7C98-4018-B906-FF7FCC2C6509}" dt="2021-02-16T00:38:23.865" v="488" actId="478"/>
          <ac:spMkLst>
            <pc:docMk/>
            <pc:sldMk cId="492660024" sldId="2147308091"/>
            <ac:spMk id="3" creationId="{F9F2C5FC-714B-4A85-A5BB-B5C23AF8276E}"/>
          </ac:spMkLst>
        </pc:spChg>
        <pc:spChg chg="add">
          <ac:chgData name="Lowe, Kenny" userId="987d2dce-4054-4d47-87ab-a0114c1ba038" providerId="ADAL" clId="{F5B97C6E-7C98-4018-B906-FF7FCC2C6509}" dt="2021-02-16T00:37:41.016" v="478"/>
          <ac:spMkLst>
            <pc:docMk/>
            <pc:sldMk cId="492660024" sldId="2147308091"/>
            <ac:spMk id="4" creationId="{D1EC5E74-B62C-49FA-B48C-30C2B1BC959D}"/>
          </ac:spMkLst>
        </pc:spChg>
        <pc:spChg chg="add mod">
          <ac:chgData name="Lowe, Kenny" userId="987d2dce-4054-4d47-87ab-a0114c1ba038" providerId="ADAL" clId="{F5B97C6E-7C98-4018-B906-FF7FCC2C6509}" dt="2021-02-16T00:38:32.617" v="489" actId="1076"/>
          <ac:spMkLst>
            <pc:docMk/>
            <pc:sldMk cId="492660024" sldId="2147308091"/>
            <ac:spMk id="5" creationId="{46A7E018-4C0D-4CEE-9D85-94BA7BCB2435}"/>
          </ac:spMkLst>
        </pc:spChg>
        <pc:spChg chg="mod">
          <ac:chgData name="Lowe, Kenny" userId="987d2dce-4054-4d47-87ab-a0114c1ba038" providerId="ADAL" clId="{F5B97C6E-7C98-4018-B906-FF7FCC2C6509}" dt="2021-02-16T00:38:03.264" v="481" actId="14100"/>
          <ac:spMkLst>
            <pc:docMk/>
            <pc:sldMk cId="492660024" sldId="2147308091"/>
            <ac:spMk id="9" creationId="{EC74F608-F80C-4346-8D05-1F5836442A68}"/>
          </ac:spMkLst>
        </pc:spChg>
        <pc:grpChg chg="add mod">
          <ac:chgData name="Lowe, Kenny" userId="987d2dce-4054-4d47-87ab-a0114c1ba038" providerId="ADAL" clId="{F5B97C6E-7C98-4018-B906-FF7FCC2C6509}" dt="2021-02-16T00:37:52.405" v="479" actId="1076"/>
          <ac:grpSpMkLst>
            <pc:docMk/>
            <pc:sldMk cId="492660024" sldId="2147308091"/>
            <ac:grpSpMk id="6" creationId="{AD51C70A-2227-44E0-9829-5A577B4BF6B6}"/>
          </ac:grpSpMkLst>
        </pc:grpChg>
        <pc:grpChg chg="add mod">
          <ac:chgData name="Lowe, Kenny" userId="987d2dce-4054-4d47-87ab-a0114c1ba038" providerId="ADAL" clId="{F5B97C6E-7C98-4018-B906-FF7FCC2C6509}" dt="2021-02-16T00:37:57.087" v="480" actId="1076"/>
          <ac:grpSpMkLst>
            <pc:docMk/>
            <pc:sldMk cId="492660024" sldId="2147308091"/>
            <ac:grpSpMk id="26" creationId="{3B000E08-048C-40E6-AA17-793AF1190DE6}"/>
          </ac:grpSpMkLst>
        </pc:grpChg>
        <pc:picChg chg="add mod">
          <ac:chgData name="Lowe, Kenny" userId="987d2dce-4054-4d47-87ab-a0114c1ba038" providerId="ADAL" clId="{F5B97C6E-7C98-4018-B906-FF7FCC2C6509}" dt="2021-02-16T00:38:20.788" v="486" actId="1076"/>
          <ac:picMkLst>
            <pc:docMk/>
            <pc:sldMk cId="492660024" sldId="2147308091"/>
            <ac:picMk id="2" creationId="{6A2E434B-19BD-4208-8868-23BA6E389BCD}"/>
          </ac:picMkLst>
        </pc:picChg>
        <pc:cxnChg chg="add">
          <ac:chgData name="Lowe, Kenny" userId="987d2dce-4054-4d47-87ab-a0114c1ba038" providerId="ADAL" clId="{F5B97C6E-7C98-4018-B906-FF7FCC2C6509}" dt="2021-02-16T00:37:41.016" v="478"/>
          <ac:cxnSpMkLst>
            <pc:docMk/>
            <pc:sldMk cId="492660024" sldId="2147308091"/>
            <ac:cxnSpMk id="24" creationId="{09E1B971-1CDE-478C-89AD-74496E77DB96}"/>
          </ac:cxnSpMkLst>
        </pc:cxnChg>
        <pc:cxnChg chg="add mod">
          <ac:chgData name="Lowe, Kenny" userId="987d2dce-4054-4d47-87ab-a0114c1ba038" providerId="ADAL" clId="{F5B97C6E-7C98-4018-B906-FF7FCC2C6509}" dt="2021-02-16T00:38:32.617" v="489" actId="1076"/>
          <ac:cxnSpMkLst>
            <pc:docMk/>
            <pc:sldMk cId="492660024" sldId="2147308091"/>
            <ac:cxnSpMk id="25" creationId="{463FAC0D-32D2-495D-94C9-8AB57CCA4305}"/>
          </ac:cxnSpMkLst>
        </pc:cxnChg>
      </pc:sldChg>
      <pc:sldChg chg="addSp delSp add del">
        <pc:chgData name="Lowe, Kenny" userId="987d2dce-4054-4d47-87ab-a0114c1ba038" providerId="ADAL" clId="{F5B97C6E-7C98-4018-B906-FF7FCC2C6509}" dt="2021-02-27T01:47:50.706" v="593" actId="2696"/>
        <pc:sldMkLst>
          <pc:docMk/>
          <pc:sldMk cId="3607681752" sldId="2147308092"/>
        </pc:sldMkLst>
        <pc:spChg chg="add del">
          <ac:chgData name="Lowe, Kenny" userId="987d2dce-4054-4d47-87ab-a0114c1ba038" providerId="ADAL" clId="{F5B97C6E-7C98-4018-B906-FF7FCC2C6509}" dt="2021-02-16T00:39:06.340" v="492" actId="478"/>
          <ac:spMkLst>
            <pc:docMk/>
            <pc:sldMk cId="3607681752" sldId="2147308092"/>
            <ac:spMk id="2" creationId="{AB66F567-858A-4228-BFBE-D1D0D49DCB6B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3" creationId="{1513D866-496A-48FE-B076-245F8C91431A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4" creationId="{3186C452-24F3-43C9-B189-D0A496BBC0BF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27" creationId="{C0B99CED-C71B-4E93-875D-4F40664CE237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28" creationId="{BFC39C7F-C306-4D86-B0C0-7D18EE3DA6A6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35" creationId="{E8DA8242-8924-4CF9-894B-65F2FD826A08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37" creationId="{71DACF57-DFF4-45E6-9885-4CDA308BBAA3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38" creationId="{9D1BFB7F-9D1A-4D16-9E40-C197C2CADDC2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40" creationId="{EFC88CF3-D7FA-4F94-9821-D58017D3B944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41" creationId="{2E9256D4-DDD0-4FE0-9E7E-9CE1D60C8F32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42" creationId="{1202EF4A-95CC-41E0-8B2F-EE130C9BCB6D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43" creationId="{08B2788F-EC1F-4402-8A1E-37C41F6AE6DA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45" creationId="{91C01A9C-83FD-47FA-AAD7-188004A126C9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46" creationId="{FD1F77CB-1EF6-4E28-9B3D-5B755AA06BB4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47" creationId="{37E00330-5D31-43C5-A35B-D8BE1F47612C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48" creationId="{7E8E8510-62C2-4FD1-86C2-2B85D266A243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49" creationId="{493BE880-B949-49BC-906C-49A9BC7F9291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51" creationId="{018D6EE9-57F4-46A2-AAE1-80EDAAD959ED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52" creationId="{BA2BED28-182F-4CC7-8002-8D9EB6C859BD}"/>
          </ac:spMkLst>
        </pc:spChg>
        <pc:spChg chg="add">
          <ac:chgData name="Lowe, Kenny" userId="987d2dce-4054-4d47-87ab-a0114c1ba038" providerId="ADAL" clId="{F5B97C6E-7C98-4018-B906-FF7FCC2C6509}" dt="2021-02-16T00:41:02.420" v="521"/>
          <ac:spMkLst>
            <pc:docMk/>
            <pc:sldMk cId="3607681752" sldId="2147308092"/>
            <ac:spMk id="53" creationId="{25618FA0-081A-4603-9957-A14E3DC3BF76}"/>
          </ac:spMkLst>
        </pc:spChg>
        <pc:grpChg chg="add">
          <ac:chgData name="Lowe, Kenny" userId="987d2dce-4054-4d47-87ab-a0114c1ba038" providerId="ADAL" clId="{F5B97C6E-7C98-4018-B906-FF7FCC2C6509}" dt="2021-02-16T00:41:02.420" v="521"/>
          <ac:grpSpMkLst>
            <pc:docMk/>
            <pc:sldMk cId="3607681752" sldId="2147308092"/>
            <ac:grpSpMk id="5" creationId="{56F39D4D-6677-4625-851A-390AA3B1E3DD}"/>
          </ac:grpSpMkLst>
        </pc:grpChg>
        <pc:grpChg chg="add">
          <ac:chgData name="Lowe, Kenny" userId="987d2dce-4054-4d47-87ab-a0114c1ba038" providerId="ADAL" clId="{F5B97C6E-7C98-4018-B906-FF7FCC2C6509}" dt="2021-02-16T00:41:02.420" v="521"/>
          <ac:grpSpMkLst>
            <pc:docMk/>
            <pc:sldMk cId="3607681752" sldId="2147308092"/>
            <ac:grpSpMk id="8" creationId="{1C475EAC-8A0C-4A9E-8CBE-C75995F3101D}"/>
          </ac:grpSpMkLst>
        </pc:grpChg>
        <pc:grpChg chg="add">
          <ac:chgData name="Lowe, Kenny" userId="987d2dce-4054-4d47-87ab-a0114c1ba038" providerId="ADAL" clId="{F5B97C6E-7C98-4018-B906-FF7FCC2C6509}" dt="2021-02-16T00:41:02.420" v="521"/>
          <ac:grpSpMkLst>
            <pc:docMk/>
            <pc:sldMk cId="3607681752" sldId="2147308092"/>
            <ac:grpSpMk id="11" creationId="{AA1F8E92-AF33-4811-A291-F485963C979F}"/>
          </ac:grpSpMkLst>
        </pc:grpChg>
        <pc:grpChg chg="add">
          <ac:chgData name="Lowe, Kenny" userId="987d2dce-4054-4d47-87ab-a0114c1ba038" providerId="ADAL" clId="{F5B97C6E-7C98-4018-B906-FF7FCC2C6509}" dt="2021-02-16T00:41:02.420" v="521"/>
          <ac:grpSpMkLst>
            <pc:docMk/>
            <pc:sldMk cId="3607681752" sldId="2147308092"/>
            <ac:grpSpMk id="14" creationId="{C223F827-7AB5-4030-BD41-6ED7691E1524}"/>
          </ac:grpSpMkLst>
        </pc:grpChg>
        <pc:grpChg chg="add">
          <ac:chgData name="Lowe, Kenny" userId="987d2dce-4054-4d47-87ab-a0114c1ba038" providerId="ADAL" clId="{F5B97C6E-7C98-4018-B906-FF7FCC2C6509}" dt="2021-02-16T00:41:02.420" v="521"/>
          <ac:grpSpMkLst>
            <pc:docMk/>
            <pc:sldMk cId="3607681752" sldId="2147308092"/>
            <ac:grpSpMk id="17" creationId="{7A421A2E-25DB-4738-B8E9-4A32C9C80277}"/>
          </ac:grpSpMkLst>
        </pc:grpChg>
        <pc:grpChg chg="add">
          <ac:chgData name="Lowe, Kenny" userId="987d2dce-4054-4d47-87ab-a0114c1ba038" providerId="ADAL" clId="{F5B97C6E-7C98-4018-B906-FF7FCC2C6509}" dt="2021-02-16T00:41:02.420" v="521"/>
          <ac:grpSpMkLst>
            <pc:docMk/>
            <pc:sldMk cId="3607681752" sldId="2147308092"/>
            <ac:grpSpMk id="21" creationId="{922825EA-3695-4E67-BD8F-9B1BDF107DEE}"/>
          </ac:grpSpMkLst>
        </pc:grpChg>
        <pc:grpChg chg="add">
          <ac:chgData name="Lowe, Kenny" userId="987d2dce-4054-4d47-87ab-a0114c1ba038" providerId="ADAL" clId="{F5B97C6E-7C98-4018-B906-FF7FCC2C6509}" dt="2021-02-16T00:41:02.420" v="521"/>
          <ac:grpSpMkLst>
            <pc:docMk/>
            <pc:sldMk cId="3607681752" sldId="2147308092"/>
            <ac:grpSpMk id="24" creationId="{3D04647B-524E-416E-9133-B0F9581D89B9}"/>
          </ac:grpSpMkLst>
        </pc:grpChg>
        <pc:picChg chg="add">
          <ac:chgData name="Lowe, Kenny" userId="987d2dce-4054-4d47-87ab-a0114c1ba038" providerId="ADAL" clId="{F5B97C6E-7C98-4018-B906-FF7FCC2C6509}" dt="2021-02-16T00:41:02.420" v="521"/>
          <ac:picMkLst>
            <pc:docMk/>
            <pc:sldMk cId="3607681752" sldId="2147308092"/>
            <ac:picMk id="20" creationId="{F8979CB9-EFEE-4BF8-B34C-29CE138A285B}"/>
          </ac:picMkLst>
        </pc:picChg>
        <pc:picChg chg="add">
          <ac:chgData name="Lowe, Kenny" userId="987d2dce-4054-4d47-87ab-a0114c1ba038" providerId="ADAL" clId="{F5B97C6E-7C98-4018-B906-FF7FCC2C6509}" dt="2021-02-16T00:41:02.420" v="521"/>
          <ac:picMkLst>
            <pc:docMk/>
            <pc:sldMk cId="3607681752" sldId="2147308092"/>
            <ac:picMk id="29" creationId="{F151F130-ED70-4A58-BCAA-BFA4745D39C8}"/>
          </ac:picMkLst>
        </pc:picChg>
        <pc:picChg chg="add">
          <ac:chgData name="Lowe, Kenny" userId="987d2dce-4054-4d47-87ab-a0114c1ba038" providerId="ADAL" clId="{F5B97C6E-7C98-4018-B906-FF7FCC2C6509}" dt="2021-02-16T00:41:02.420" v="521"/>
          <ac:picMkLst>
            <pc:docMk/>
            <pc:sldMk cId="3607681752" sldId="2147308092"/>
            <ac:picMk id="30" creationId="{65E8ABEC-80D4-468D-9884-02083642191F}"/>
          </ac:picMkLst>
        </pc:picChg>
        <pc:picChg chg="add">
          <ac:chgData name="Lowe, Kenny" userId="987d2dce-4054-4d47-87ab-a0114c1ba038" providerId="ADAL" clId="{F5B97C6E-7C98-4018-B906-FF7FCC2C6509}" dt="2021-02-16T00:41:02.420" v="521"/>
          <ac:picMkLst>
            <pc:docMk/>
            <pc:sldMk cId="3607681752" sldId="2147308092"/>
            <ac:picMk id="31" creationId="{CECF0EBF-E0F5-48DF-B08C-3FB109F9CD48}"/>
          </ac:picMkLst>
        </pc:picChg>
        <pc:picChg chg="add">
          <ac:chgData name="Lowe, Kenny" userId="987d2dce-4054-4d47-87ab-a0114c1ba038" providerId="ADAL" clId="{F5B97C6E-7C98-4018-B906-FF7FCC2C6509}" dt="2021-02-16T00:41:02.420" v="521"/>
          <ac:picMkLst>
            <pc:docMk/>
            <pc:sldMk cId="3607681752" sldId="2147308092"/>
            <ac:picMk id="32" creationId="{AB4EC94F-A31E-450E-93BA-20959190AA92}"/>
          </ac:picMkLst>
        </pc:picChg>
        <pc:picChg chg="add">
          <ac:chgData name="Lowe, Kenny" userId="987d2dce-4054-4d47-87ab-a0114c1ba038" providerId="ADAL" clId="{F5B97C6E-7C98-4018-B906-FF7FCC2C6509}" dt="2021-02-16T00:41:02.420" v="521"/>
          <ac:picMkLst>
            <pc:docMk/>
            <pc:sldMk cId="3607681752" sldId="2147308092"/>
            <ac:picMk id="33" creationId="{692FD015-3119-435F-9BD6-0C9AA04A13AA}"/>
          </ac:picMkLst>
        </pc:picChg>
        <pc:picChg chg="add">
          <ac:chgData name="Lowe, Kenny" userId="987d2dce-4054-4d47-87ab-a0114c1ba038" providerId="ADAL" clId="{F5B97C6E-7C98-4018-B906-FF7FCC2C6509}" dt="2021-02-16T00:41:02.420" v="521"/>
          <ac:picMkLst>
            <pc:docMk/>
            <pc:sldMk cId="3607681752" sldId="2147308092"/>
            <ac:picMk id="34" creationId="{5C21D425-FA43-48B8-8453-32ABA94AD33D}"/>
          </ac:picMkLst>
        </pc:picChg>
        <pc:picChg chg="add">
          <ac:chgData name="Lowe, Kenny" userId="987d2dce-4054-4d47-87ab-a0114c1ba038" providerId="ADAL" clId="{F5B97C6E-7C98-4018-B906-FF7FCC2C6509}" dt="2021-02-16T00:41:02.420" v="521"/>
          <ac:picMkLst>
            <pc:docMk/>
            <pc:sldMk cId="3607681752" sldId="2147308092"/>
            <ac:picMk id="36" creationId="{7A63818C-4FC7-485E-9106-92AA2FD2B3E0}"/>
          </ac:picMkLst>
        </pc:picChg>
        <pc:picChg chg="add">
          <ac:chgData name="Lowe, Kenny" userId="987d2dce-4054-4d47-87ab-a0114c1ba038" providerId="ADAL" clId="{F5B97C6E-7C98-4018-B906-FF7FCC2C6509}" dt="2021-02-16T00:41:02.420" v="521"/>
          <ac:picMkLst>
            <pc:docMk/>
            <pc:sldMk cId="3607681752" sldId="2147308092"/>
            <ac:picMk id="39" creationId="{0A0D3D57-E8C8-4576-BCB3-E67F679ABC3A}"/>
          </ac:picMkLst>
        </pc:picChg>
        <pc:cxnChg chg="add">
          <ac:chgData name="Lowe, Kenny" userId="987d2dce-4054-4d47-87ab-a0114c1ba038" providerId="ADAL" clId="{F5B97C6E-7C98-4018-B906-FF7FCC2C6509}" dt="2021-02-16T00:41:02.420" v="521"/>
          <ac:cxnSpMkLst>
            <pc:docMk/>
            <pc:sldMk cId="3607681752" sldId="2147308092"/>
            <ac:cxnSpMk id="44" creationId="{9D088D16-C840-4EC9-A813-F26865122E64}"/>
          </ac:cxnSpMkLst>
        </pc:cxnChg>
        <pc:cxnChg chg="add">
          <ac:chgData name="Lowe, Kenny" userId="987d2dce-4054-4d47-87ab-a0114c1ba038" providerId="ADAL" clId="{F5B97C6E-7C98-4018-B906-FF7FCC2C6509}" dt="2021-02-16T00:41:02.420" v="521"/>
          <ac:cxnSpMkLst>
            <pc:docMk/>
            <pc:sldMk cId="3607681752" sldId="2147308092"/>
            <ac:cxnSpMk id="50" creationId="{1F2044ED-C193-4442-95F9-677B04E07196}"/>
          </ac:cxnSpMkLst>
        </pc:cxnChg>
      </pc:sldChg>
      <pc:sldChg chg="addSp add del modAnim">
        <pc:chgData name="Lowe, Kenny" userId="987d2dce-4054-4d47-87ab-a0114c1ba038" providerId="ADAL" clId="{F5B97C6E-7C98-4018-B906-FF7FCC2C6509}" dt="2021-02-27T01:47:36.610" v="586" actId="2696"/>
        <pc:sldMkLst>
          <pc:docMk/>
          <pc:sldMk cId="3351477607" sldId="2147308093"/>
        </pc:sldMkLst>
        <pc:spChg chg="add">
          <ac:chgData name="Lowe, Kenny" userId="987d2dce-4054-4d47-87ab-a0114c1ba038" providerId="ADAL" clId="{F5B97C6E-7C98-4018-B906-FF7FCC2C6509}" dt="2021-02-16T00:39:20.703" v="494"/>
          <ac:spMkLst>
            <pc:docMk/>
            <pc:sldMk cId="3351477607" sldId="2147308093"/>
            <ac:spMk id="21" creationId="{95A8667F-A417-484D-B4B5-73BA83A7F47E}"/>
          </ac:spMkLst>
        </pc:spChg>
        <pc:spChg chg="add">
          <ac:chgData name="Lowe, Kenny" userId="987d2dce-4054-4d47-87ab-a0114c1ba038" providerId="ADAL" clId="{F5B97C6E-7C98-4018-B906-FF7FCC2C6509}" dt="2021-02-16T00:39:20.703" v="494"/>
          <ac:spMkLst>
            <pc:docMk/>
            <pc:sldMk cId="3351477607" sldId="2147308093"/>
            <ac:spMk id="22" creationId="{CF8E530B-F6B8-4FA5-B0B3-99BE91807EF3}"/>
          </ac:spMkLst>
        </pc:spChg>
        <pc:spChg chg="add">
          <ac:chgData name="Lowe, Kenny" userId="987d2dce-4054-4d47-87ab-a0114c1ba038" providerId="ADAL" clId="{F5B97C6E-7C98-4018-B906-FF7FCC2C6509}" dt="2021-02-16T00:39:20.703" v="494"/>
          <ac:spMkLst>
            <pc:docMk/>
            <pc:sldMk cId="3351477607" sldId="2147308093"/>
            <ac:spMk id="24" creationId="{1A89F56C-F680-402D-86FE-7EDA1D32683F}"/>
          </ac:spMkLst>
        </pc:spChg>
        <pc:spChg chg="add">
          <ac:chgData name="Lowe, Kenny" userId="987d2dce-4054-4d47-87ab-a0114c1ba038" providerId="ADAL" clId="{F5B97C6E-7C98-4018-B906-FF7FCC2C6509}" dt="2021-02-16T00:39:20.703" v="494"/>
          <ac:spMkLst>
            <pc:docMk/>
            <pc:sldMk cId="3351477607" sldId="2147308093"/>
            <ac:spMk id="91" creationId="{5DBAF26B-4F32-420E-AB7F-D861AA677FA4}"/>
          </ac:spMkLst>
        </pc:spChg>
        <pc:spChg chg="add">
          <ac:chgData name="Lowe, Kenny" userId="987d2dce-4054-4d47-87ab-a0114c1ba038" providerId="ADAL" clId="{F5B97C6E-7C98-4018-B906-FF7FCC2C6509}" dt="2021-02-16T00:39:20.703" v="494"/>
          <ac:spMkLst>
            <pc:docMk/>
            <pc:sldMk cId="3351477607" sldId="2147308093"/>
            <ac:spMk id="93" creationId="{0FDCD57E-83E4-48FD-A3F7-40605F6B9165}"/>
          </ac:spMkLst>
        </pc:spChg>
        <pc:spChg chg="add">
          <ac:chgData name="Lowe, Kenny" userId="987d2dce-4054-4d47-87ab-a0114c1ba038" providerId="ADAL" clId="{F5B97C6E-7C98-4018-B906-FF7FCC2C6509}" dt="2021-02-16T00:39:20.703" v="494"/>
          <ac:spMkLst>
            <pc:docMk/>
            <pc:sldMk cId="3351477607" sldId="2147308093"/>
            <ac:spMk id="94" creationId="{C76E5A04-11A7-4897-A395-7F9569A52DA3}"/>
          </ac:spMkLst>
        </pc:spChg>
        <pc:spChg chg="add">
          <ac:chgData name="Lowe, Kenny" userId="987d2dce-4054-4d47-87ab-a0114c1ba038" providerId="ADAL" clId="{F5B97C6E-7C98-4018-B906-FF7FCC2C6509}" dt="2021-02-16T00:39:20.703" v="494"/>
          <ac:spMkLst>
            <pc:docMk/>
            <pc:sldMk cId="3351477607" sldId="2147308093"/>
            <ac:spMk id="96" creationId="{75E2DB32-A038-4B32-9C20-8855DB6AEBBC}"/>
          </ac:spMkLst>
        </pc:spChg>
        <pc:spChg chg="add">
          <ac:chgData name="Lowe, Kenny" userId="987d2dce-4054-4d47-87ab-a0114c1ba038" providerId="ADAL" clId="{F5B97C6E-7C98-4018-B906-FF7FCC2C6509}" dt="2021-02-16T00:39:20.703" v="494"/>
          <ac:spMkLst>
            <pc:docMk/>
            <pc:sldMk cId="3351477607" sldId="2147308093"/>
            <ac:spMk id="98" creationId="{EEC40361-7F6D-4A13-B4A8-A3C5B3A08CCD}"/>
          </ac:spMkLst>
        </pc:spChg>
        <pc:spChg chg="add">
          <ac:chgData name="Lowe, Kenny" userId="987d2dce-4054-4d47-87ab-a0114c1ba038" providerId="ADAL" clId="{F5B97C6E-7C98-4018-B906-FF7FCC2C6509}" dt="2021-02-16T00:39:20.703" v="494"/>
          <ac:spMkLst>
            <pc:docMk/>
            <pc:sldMk cId="3351477607" sldId="2147308093"/>
            <ac:spMk id="99" creationId="{A72311D3-31C7-41A8-A28B-83281D27FF4B}"/>
          </ac:spMkLst>
        </pc:spChg>
        <pc:spChg chg="add">
          <ac:chgData name="Lowe, Kenny" userId="987d2dce-4054-4d47-87ab-a0114c1ba038" providerId="ADAL" clId="{F5B97C6E-7C98-4018-B906-FF7FCC2C6509}" dt="2021-02-16T00:39:20.703" v="494"/>
          <ac:spMkLst>
            <pc:docMk/>
            <pc:sldMk cId="3351477607" sldId="2147308093"/>
            <ac:spMk id="101" creationId="{BE71C5B6-9D5D-4E3C-AB5A-E00DDF5D03B1}"/>
          </ac:spMkLst>
        </pc:spChg>
        <pc:spChg chg="add">
          <ac:chgData name="Lowe, Kenny" userId="987d2dce-4054-4d47-87ab-a0114c1ba038" providerId="ADAL" clId="{F5B97C6E-7C98-4018-B906-FF7FCC2C6509}" dt="2021-02-16T00:39:20.703" v="494"/>
          <ac:spMkLst>
            <pc:docMk/>
            <pc:sldMk cId="3351477607" sldId="2147308093"/>
            <ac:spMk id="102" creationId="{4A86FDA8-27AA-4EC2-9143-B58365571A5D}"/>
          </ac:spMkLst>
        </pc:spChg>
        <pc:grpChg chg="add">
          <ac:chgData name="Lowe, Kenny" userId="987d2dce-4054-4d47-87ab-a0114c1ba038" providerId="ADAL" clId="{F5B97C6E-7C98-4018-B906-FF7FCC2C6509}" dt="2021-02-16T00:39:20.703" v="494"/>
          <ac:grpSpMkLst>
            <pc:docMk/>
            <pc:sldMk cId="3351477607" sldId="2147308093"/>
            <ac:grpSpMk id="2" creationId="{CA728FD5-37BF-4683-A0A8-380022655B31}"/>
          </ac:grpSpMkLst>
        </pc:grpChg>
        <pc:grpChg chg="add">
          <ac:chgData name="Lowe, Kenny" userId="987d2dce-4054-4d47-87ab-a0114c1ba038" providerId="ADAL" clId="{F5B97C6E-7C98-4018-B906-FF7FCC2C6509}" dt="2021-02-16T00:39:20.703" v="494"/>
          <ac:grpSpMkLst>
            <pc:docMk/>
            <pc:sldMk cId="3351477607" sldId="2147308093"/>
            <ac:grpSpMk id="5" creationId="{B153708C-8424-43DC-9B57-4BFEAB91FCB9}"/>
          </ac:grpSpMkLst>
        </pc:grpChg>
        <pc:grpChg chg="add">
          <ac:chgData name="Lowe, Kenny" userId="987d2dce-4054-4d47-87ab-a0114c1ba038" providerId="ADAL" clId="{F5B97C6E-7C98-4018-B906-FF7FCC2C6509}" dt="2021-02-16T00:39:20.703" v="494"/>
          <ac:grpSpMkLst>
            <pc:docMk/>
            <pc:sldMk cId="3351477607" sldId="2147308093"/>
            <ac:grpSpMk id="8" creationId="{AF83C35C-4BA1-4382-A00F-941CD3B96158}"/>
          </ac:grpSpMkLst>
        </pc:grpChg>
        <pc:grpChg chg="add">
          <ac:chgData name="Lowe, Kenny" userId="987d2dce-4054-4d47-87ab-a0114c1ba038" providerId="ADAL" clId="{F5B97C6E-7C98-4018-B906-FF7FCC2C6509}" dt="2021-02-16T00:39:20.703" v="494"/>
          <ac:grpSpMkLst>
            <pc:docMk/>
            <pc:sldMk cId="3351477607" sldId="2147308093"/>
            <ac:grpSpMk id="14" creationId="{ACE0226A-0ECA-4EEF-8176-F97BB9B9D011}"/>
          </ac:grpSpMkLst>
        </pc:grpChg>
        <pc:grpChg chg="add">
          <ac:chgData name="Lowe, Kenny" userId="987d2dce-4054-4d47-87ab-a0114c1ba038" providerId="ADAL" clId="{F5B97C6E-7C98-4018-B906-FF7FCC2C6509}" dt="2021-02-16T00:39:20.703" v="494"/>
          <ac:grpSpMkLst>
            <pc:docMk/>
            <pc:sldMk cId="3351477607" sldId="2147308093"/>
            <ac:grpSpMk id="25" creationId="{6AF69438-37C8-4F98-9035-EF8DF731CC09}"/>
          </ac:grpSpMkLst>
        </pc:grpChg>
        <pc:grpChg chg="add">
          <ac:chgData name="Lowe, Kenny" userId="987d2dce-4054-4d47-87ab-a0114c1ba038" providerId="ADAL" clId="{F5B97C6E-7C98-4018-B906-FF7FCC2C6509}" dt="2021-02-16T00:39:20.703" v="494"/>
          <ac:grpSpMkLst>
            <pc:docMk/>
            <pc:sldMk cId="3351477607" sldId="2147308093"/>
            <ac:grpSpMk id="52" creationId="{1329F3A2-3754-47C6-B752-ABFBF5556751}"/>
          </ac:grpSpMkLst>
        </pc:grpChg>
        <pc:grpChg chg="add">
          <ac:chgData name="Lowe, Kenny" userId="987d2dce-4054-4d47-87ab-a0114c1ba038" providerId="ADAL" clId="{F5B97C6E-7C98-4018-B906-FF7FCC2C6509}" dt="2021-02-16T00:39:20.703" v="494"/>
          <ac:grpSpMkLst>
            <pc:docMk/>
            <pc:sldMk cId="3351477607" sldId="2147308093"/>
            <ac:grpSpMk id="58" creationId="{3466DE4D-86BA-48B0-ABC5-8EF09EF7B6A6}"/>
          </ac:grpSpMkLst>
        </pc:grpChg>
        <pc:grpChg chg="add">
          <ac:chgData name="Lowe, Kenny" userId="987d2dce-4054-4d47-87ab-a0114c1ba038" providerId="ADAL" clId="{F5B97C6E-7C98-4018-B906-FF7FCC2C6509}" dt="2021-02-16T00:39:20.703" v="494"/>
          <ac:grpSpMkLst>
            <pc:docMk/>
            <pc:sldMk cId="3351477607" sldId="2147308093"/>
            <ac:grpSpMk id="64" creationId="{63D20E5E-F6FB-45E9-9824-F7D6B9AEFFA7}"/>
          </ac:grpSpMkLst>
        </pc:grpChg>
        <pc:picChg chg="add">
          <ac:chgData name="Lowe, Kenny" userId="987d2dce-4054-4d47-87ab-a0114c1ba038" providerId="ADAL" clId="{F5B97C6E-7C98-4018-B906-FF7FCC2C6509}" dt="2021-02-16T00:39:20.703" v="494"/>
          <ac:picMkLst>
            <pc:docMk/>
            <pc:sldMk cId="3351477607" sldId="2147308093"/>
            <ac:picMk id="23" creationId="{E7D8B8C7-3D68-4487-9E1E-3F88D5A4827F}"/>
          </ac:picMkLst>
        </pc:picChg>
        <pc:picChg chg="add">
          <ac:chgData name="Lowe, Kenny" userId="987d2dce-4054-4d47-87ab-a0114c1ba038" providerId="ADAL" clId="{F5B97C6E-7C98-4018-B906-FF7FCC2C6509}" dt="2021-02-16T00:39:20.703" v="494"/>
          <ac:picMkLst>
            <pc:docMk/>
            <pc:sldMk cId="3351477607" sldId="2147308093"/>
            <ac:picMk id="95" creationId="{044FE72A-E582-43B0-A35A-FA21380C3E6E}"/>
          </ac:picMkLst>
        </pc:picChg>
        <pc:picChg chg="add">
          <ac:chgData name="Lowe, Kenny" userId="987d2dce-4054-4d47-87ab-a0114c1ba038" providerId="ADAL" clId="{F5B97C6E-7C98-4018-B906-FF7FCC2C6509}" dt="2021-02-16T00:39:20.703" v="494"/>
          <ac:picMkLst>
            <pc:docMk/>
            <pc:sldMk cId="3351477607" sldId="2147308093"/>
            <ac:picMk id="100" creationId="{4326EBF4-01A4-4280-8B30-121D192EFB0D}"/>
          </ac:picMkLst>
        </pc:picChg>
        <pc:cxnChg chg="add">
          <ac:chgData name="Lowe, Kenny" userId="987d2dce-4054-4d47-87ab-a0114c1ba038" providerId="ADAL" clId="{F5B97C6E-7C98-4018-B906-FF7FCC2C6509}" dt="2021-02-16T00:39:20.703" v="494"/>
          <ac:cxnSpMkLst>
            <pc:docMk/>
            <pc:sldMk cId="3351477607" sldId="2147308093"/>
            <ac:cxnSpMk id="20" creationId="{8E68EC69-E011-4F85-9673-CFBE24355918}"/>
          </ac:cxnSpMkLst>
        </pc:cxnChg>
        <pc:cxnChg chg="add">
          <ac:chgData name="Lowe, Kenny" userId="987d2dce-4054-4d47-87ab-a0114c1ba038" providerId="ADAL" clId="{F5B97C6E-7C98-4018-B906-FF7FCC2C6509}" dt="2021-02-16T00:39:20.703" v="494"/>
          <ac:cxnSpMkLst>
            <pc:docMk/>
            <pc:sldMk cId="3351477607" sldId="2147308093"/>
            <ac:cxnSpMk id="92" creationId="{C69E86A4-E578-4FE7-B466-3213B2952DC3}"/>
          </ac:cxnSpMkLst>
        </pc:cxnChg>
        <pc:cxnChg chg="add">
          <ac:chgData name="Lowe, Kenny" userId="987d2dce-4054-4d47-87ab-a0114c1ba038" providerId="ADAL" clId="{F5B97C6E-7C98-4018-B906-FF7FCC2C6509}" dt="2021-02-16T00:39:20.703" v="494"/>
          <ac:cxnSpMkLst>
            <pc:docMk/>
            <pc:sldMk cId="3351477607" sldId="2147308093"/>
            <ac:cxnSpMk id="97" creationId="{388C526A-4A6F-431E-984F-0897DC1E4D68}"/>
          </ac:cxnSpMkLst>
        </pc:cxnChg>
      </pc:sldChg>
      <pc:sldChg chg="addSp modSp add del">
        <pc:chgData name="Lowe, Kenny" userId="987d2dce-4054-4d47-87ab-a0114c1ba038" providerId="ADAL" clId="{F5B97C6E-7C98-4018-B906-FF7FCC2C6509}" dt="2021-02-27T01:47:37.926" v="587" actId="2696"/>
        <pc:sldMkLst>
          <pc:docMk/>
          <pc:sldMk cId="2849922418" sldId="2147308094"/>
        </pc:sldMkLst>
        <pc:spChg chg="add mod">
          <ac:chgData name="Lowe, Kenny" userId="987d2dce-4054-4d47-87ab-a0114c1ba038" providerId="ADAL" clId="{F5B97C6E-7C98-4018-B906-FF7FCC2C6509}" dt="2021-02-16T00:39:39.512" v="520" actId="20577"/>
          <ac:spMkLst>
            <pc:docMk/>
            <pc:sldMk cId="2849922418" sldId="2147308094"/>
            <ac:spMk id="2" creationId="{8DDDC6DB-6D1E-40A6-AD38-3FF2260CE832}"/>
          </ac:spMkLst>
        </pc:spChg>
      </pc:sldChg>
      <pc:sldChg chg="modSp add setBg">
        <pc:chgData name="Lowe, Kenny" userId="987d2dce-4054-4d47-87ab-a0114c1ba038" providerId="ADAL" clId="{F5B97C6E-7C98-4018-B906-FF7FCC2C6509}" dt="2021-02-27T01:49:17.652" v="674" actId="207"/>
        <pc:sldMkLst>
          <pc:docMk/>
          <pc:sldMk cId="2414679224" sldId="2147308095"/>
        </pc:sldMkLst>
        <pc:spChg chg="mod">
          <ac:chgData name="Lowe, Kenny" userId="987d2dce-4054-4d47-87ab-a0114c1ba038" providerId="ADAL" clId="{F5B97C6E-7C98-4018-B906-FF7FCC2C6509}" dt="2021-02-27T01:49:17.652" v="674" actId="207"/>
          <ac:spMkLst>
            <pc:docMk/>
            <pc:sldMk cId="2414679224" sldId="2147308095"/>
            <ac:spMk id="20" creationId="{496B91FD-8A59-41E4-8E33-8242C3D4AF94}"/>
          </ac:spMkLst>
        </pc:spChg>
      </pc:sldChg>
      <pc:sldChg chg="addSp modSp add modAnim">
        <pc:chgData name="Lowe, Kenny" userId="987d2dce-4054-4d47-87ab-a0114c1ba038" providerId="ADAL" clId="{F5B97C6E-7C98-4018-B906-FF7FCC2C6509}" dt="2021-02-27T01:48:50.959" v="673" actId="20577"/>
        <pc:sldMkLst>
          <pc:docMk/>
          <pc:sldMk cId="2806316284" sldId="2147308096"/>
        </pc:sldMkLst>
        <pc:spChg chg="add mod">
          <ac:chgData name="Lowe, Kenny" userId="987d2dce-4054-4d47-87ab-a0114c1ba038" providerId="ADAL" clId="{F5B97C6E-7C98-4018-B906-FF7FCC2C6509}" dt="2021-02-27T01:48:50.959" v="673" actId="20577"/>
          <ac:spMkLst>
            <pc:docMk/>
            <pc:sldMk cId="2806316284" sldId="2147308096"/>
            <ac:spMk id="2" creationId="{5810675A-8B85-483E-8DAA-DBD03059497E}"/>
          </ac:spMkLst>
        </pc:spChg>
      </pc:sldChg>
      <pc:sldChg chg="addSp modSp add modAnim">
        <pc:chgData name="Lowe, Kenny" userId="987d2dce-4054-4d47-87ab-a0114c1ba038" providerId="ADAL" clId="{F5B97C6E-7C98-4018-B906-FF7FCC2C6509}" dt="2021-02-27T14:12:04.728" v="1156"/>
        <pc:sldMkLst>
          <pc:docMk/>
          <pc:sldMk cId="2993392793" sldId="2147308097"/>
        </pc:sldMkLst>
        <pc:spChg chg="add mod">
          <ac:chgData name="Lowe, Kenny" userId="987d2dce-4054-4d47-87ab-a0114c1ba038" providerId="ADAL" clId="{F5B97C6E-7C98-4018-B906-FF7FCC2C6509}" dt="2021-02-27T14:10:10.578" v="927" actId="6549"/>
          <ac:spMkLst>
            <pc:docMk/>
            <pc:sldMk cId="2993392793" sldId="2147308097"/>
            <ac:spMk id="2" creationId="{5D56A3F5-E524-4480-A484-4AB88A302A0A}"/>
          </ac:spMkLst>
        </pc:spChg>
        <pc:spChg chg="add mod">
          <ac:chgData name="Lowe, Kenny" userId="987d2dce-4054-4d47-87ab-a0114c1ba038" providerId="ADAL" clId="{F5B97C6E-7C98-4018-B906-FF7FCC2C6509}" dt="2021-02-27T14:10:43.380" v="1017" actId="14100"/>
          <ac:spMkLst>
            <pc:docMk/>
            <pc:sldMk cId="2993392793" sldId="2147308097"/>
            <ac:spMk id="3" creationId="{DD400973-3123-4EB3-944D-51431E5E839E}"/>
          </ac:spMkLst>
        </pc:spChg>
        <pc:spChg chg="add mod">
          <ac:chgData name="Lowe, Kenny" userId="987d2dce-4054-4d47-87ab-a0114c1ba038" providerId="ADAL" clId="{F5B97C6E-7C98-4018-B906-FF7FCC2C6509}" dt="2021-02-27T14:11:49.994" v="1153" actId="1076"/>
          <ac:spMkLst>
            <pc:docMk/>
            <pc:sldMk cId="2993392793" sldId="2147308097"/>
            <ac:spMk id="4" creationId="{E44E25B1-7B8F-4C48-A94B-017B52F6793C}"/>
          </ac:spMkLst>
        </pc:spChg>
        <pc:spChg chg="add mod">
          <ac:chgData name="Lowe, Kenny" userId="987d2dce-4054-4d47-87ab-a0114c1ba038" providerId="ADAL" clId="{F5B97C6E-7C98-4018-B906-FF7FCC2C6509}" dt="2021-02-27T14:11:43.408" v="1152" actId="1076"/>
          <ac:spMkLst>
            <pc:docMk/>
            <pc:sldMk cId="2993392793" sldId="2147308097"/>
            <ac:spMk id="5" creationId="{6BAB130A-3974-4441-8EB2-26CDF0703896}"/>
          </ac:spMkLst>
        </pc:spChg>
      </pc:sldChg>
      <pc:sldMasterChg chg="delSldLayout modSldLayout">
        <pc:chgData name="Lowe, Kenny" userId="987d2dce-4054-4d47-87ab-a0114c1ba038" providerId="ADAL" clId="{F5B97C6E-7C98-4018-B906-FF7FCC2C6509}" dt="2021-02-27T01:47:58.458" v="598" actId="2696"/>
        <pc:sldMasterMkLst>
          <pc:docMk/>
          <pc:sldMasterMk cId="92038743" sldId="2147483648"/>
        </pc:sldMasterMkLst>
        <pc:sldLayoutChg chg="addSp">
          <pc:chgData name="Lowe, Kenny" userId="987d2dce-4054-4d47-87ab-a0114c1ba038" providerId="ADAL" clId="{F5B97C6E-7C98-4018-B906-FF7FCC2C6509}" dt="2021-02-16T00:24:59.511" v="314"/>
          <pc:sldLayoutMkLst>
            <pc:docMk/>
            <pc:sldMasterMk cId="92038743" sldId="2147483648"/>
            <pc:sldLayoutMk cId="945756676" sldId="2147483683"/>
          </pc:sldLayoutMkLst>
          <pc:spChg chg="add">
            <ac:chgData name="Lowe, Kenny" userId="987d2dce-4054-4d47-87ab-a0114c1ba038" providerId="ADAL" clId="{F5B97C6E-7C98-4018-B906-FF7FCC2C6509}" dt="2021-02-16T00:24:59.511" v="314"/>
            <ac:spMkLst>
              <pc:docMk/>
              <pc:sldMasterMk cId="92038743" sldId="2147483648"/>
              <pc:sldLayoutMk cId="945756676" sldId="2147483683"/>
              <ac:spMk id="2" creationId="{79A3A4BC-86F6-4EED-91CB-09FA23418E9F}"/>
            </ac:spMkLst>
          </pc:spChg>
          <pc:picChg chg="add">
            <ac:chgData name="Lowe, Kenny" userId="987d2dce-4054-4d47-87ab-a0114c1ba038" providerId="ADAL" clId="{F5B97C6E-7C98-4018-B906-FF7FCC2C6509}" dt="2021-02-16T00:24:59.511" v="314"/>
            <ac:picMkLst>
              <pc:docMk/>
              <pc:sldMasterMk cId="92038743" sldId="2147483648"/>
              <pc:sldLayoutMk cId="945756676" sldId="2147483683"/>
              <ac:picMk id="3" creationId="{8BF6C7BE-57D5-432E-B28E-9E550CBC064E}"/>
            </ac:picMkLst>
          </pc:picChg>
        </pc:sldLayoutChg>
        <pc:sldLayoutChg chg="del">
          <pc:chgData name="Lowe, Kenny" userId="987d2dce-4054-4d47-87ab-a0114c1ba038" providerId="ADAL" clId="{F5B97C6E-7C98-4018-B906-FF7FCC2C6509}" dt="2021-02-16T00:24:18.089" v="311" actId="2696"/>
          <pc:sldLayoutMkLst>
            <pc:docMk/>
            <pc:sldMasterMk cId="92038743" sldId="2147483648"/>
            <pc:sldLayoutMk cId="2853940748" sldId="2147483685"/>
          </pc:sldLayoutMkLst>
        </pc:sldLayoutChg>
        <pc:sldLayoutChg chg="del">
          <pc:chgData name="Lowe, Kenny" userId="987d2dce-4054-4d47-87ab-a0114c1ba038" providerId="ADAL" clId="{F5B97C6E-7C98-4018-B906-FF7FCC2C6509}" dt="2021-02-27T01:47:58.458" v="598" actId="2696"/>
          <pc:sldLayoutMkLst>
            <pc:docMk/>
            <pc:sldMasterMk cId="92038743" sldId="2147483648"/>
            <pc:sldLayoutMk cId="3815191484" sldId="2147483685"/>
          </pc:sldLayoutMkLst>
        </pc:sldLayoutChg>
        <pc:sldLayoutChg chg="del">
          <pc:chgData name="Lowe, Kenny" userId="987d2dce-4054-4d47-87ab-a0114c1ba038" providerId="ADAL" clId="{F5B97C6E-7C98-4018-B906-FF7FCC2C6509}" dt="2021-02-27T01:47:58.422" v="595" actId="2696"/>
          <pc:sldLayoutMkLst>
            <pc:docMk/>
            <pc:sldMasterMk cId="92038743" sldId="2147483648"/>
            <pc:sldLayoutMk cId="2713086189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C2A53-E32C-4C5E-ADA7-D79FB0BA762E}" type="datetimeFigureOut">
              <a:rPr lang="id-ID" smtClean="0"/>
              <a:t>11/03/2021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80536-9986-4883-89D2-475E07E85C6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812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70ACA-6663-46EC-B8D9-3B809DFCA7CE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4E5E3-5945-42E1-95B7-2F0223F6C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7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A9D7AD-677C-490C-B3B1-7F030CEE612D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89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kern="1200">
                <a:solidFill>
                  <a:schemeClr val="bg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Part of our distinct advantage over the competition is our pedigree with delivering Microsoft solutions – that is, our years of experience.  With each evolutionary milestone in this journey of continuous innovation, we have learned and re-invested back into our Microsoft software defined and HCI solutions – weaving simplicity into every aspect of the product from ordering to deploying to maintenance to support.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WSSD RAs running on 13g PowerEdge servers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S2D Ready Nodes w/ Windows Server 2016 – Included Support and Services.  First major vendor to take 100% product approach instead of Reference Architectures.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S2D Ready Nodes w/ Windows Server 2019 – 1000+ customers worldwide.  Introduced Dell EMC OpenManage Integration with Windows Admin Center 1.0.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Dell EMC HCI Solutions for Microsoft Windows Server – THIS IS THE NEW BRAND NAME THAT WE WILL USE GOING FORWARD.  Version 1.1 of OpenManage Integration with WAC that included LCM using Cluster-Aware Updating.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62279" y="3803332"/>
            <a:ext cx="6214565" cy="4978718"/>
          </a:xfrm>
        </p:spPr>
        <p:txBody>
          <a:bodyPr/>
          <a:lstStyle/>
          <a:p>
            <a:endParaRPr lang="en-US" sz="1200" b="0" u="none" dirty="0"/>
          </a:p>
        </p:txBody>
      </p:sp>
    </p:spTree>
    <p:extLst>
      <p:ext uri="{BB962C8B-B14F-4D97-AF65-F5344CB8AC3E}">
        <p14:creationId xmlns:p14="http://schemas.microsoft.com/office/powerpoint/2010/main" val="87037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40DB5-1F4E-4130-8F7B-56AFCCDF84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2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3933C4-7ABC-44A7-8649-D87A89DB0F5C}" type="datetimeFigureOut">
              <a:rPr lang="id-ID" smtClean="0"/>
              <a:t>11/03/2021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7C5E-6161-46A3-81EF-3D88EA024A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528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251065" y="0"/>
            <a:ext cx="394093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787570" y="1318989"/>
            <a:ext cx="5834744" cy="4702628"/>
          </a:xfrm>
          <a:custGeom>
            <a:avLst/>
            <a:gdLst>
              <a:gd name="connsiteX0" fmla="*/ 2917372 w 5834744"/>
              <a:gd name="connsiteY0" fmla="*/ 0 h 4702628"/>
              <a:gd name="connsiteX1" fmla="*/ 5834744 w 5834744"/>
              <a:gd name="connsiteY1" fmla="*/ 4702628 h 4702628"/>
              <a:gd name="connsiteX2" fmla="*/ 0 w 5834744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744" h="4702628">
                <a:moveTo>
                  <a:pt x="2917372" y="0"/>
                </a:moveTo>
                <a:lnTo>
                  <a:pt x="5834744" y="4702628"/>
                </a:lnTo>
                <a:lnTo>
                  <a:pt x="0" y="47026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714172" y="580571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240972" y="2068285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2714172" y="3555999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3687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464070" y="1999965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4993483" y="1999965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522892" y="1999964"/>
            <a:ext cx="2214678" cy="2569029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556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230001" y="1109149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165279" y="3487678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267892" y="3854164"/>
            <a:ext cx="2214678" cy="2569029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050592" y="563049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2731" y="3905931"/>
            <a:ext cx="2209366" cy="2149475"/>
          </a:xfrm>
          <a:prstGeom prst="teardrop">
            <a:avLst/>
          </a:prstGeom>
        </p:spPr>
        <p:txBody>
          <a:bodyPr/>
          <a:lstStyle/>
          <a:p>
            <a:r>
              <a:rPr lang="id-ID"/>
              <a:t>pic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6159498" y="3905931"/>
            <a:ext cx="2175165" cy="2149475"/>
          </a:xfrm>
          <a:prstGeom prst="teardrop">
            <a:avLst/>
          </a:prstGeom>
        </p:spPr>
        <p:txBody>
          <a:bodyPr/>
          <a:lstStyle/>
          <a:p>
            <a:r>
              <a:rPr lang="id-ID"/>
              <a:t>pic</a:t>
            </a:r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159498" y="1535647"/>
            <a:ext cx="2161310" cy="2149476"/>
          </a:xfrm>
          <a:custGeom>
            <a:avLst/>
            <a:gdLst>
              <a:gd name="connsiteX0" fmla="*/ 1080655 w 2161310"/>
              <a:gd name="connsiteY0" fmla="*/ 0 h 2149476"/>
              <a:gd name="connsiteX1" fmla="*/ 2161310 w 2161310"/>
              <a:gd name="connsiteY1" fmla="*/ 1074738 h 2149476"/>
              <a:gd name="connsiteX2" fmla="*/ 2161309 w 2161310"/>
              <a:gd name="connsiteY2" fmla="*/ 1074738 h 2149476"/>
              <a:gd name="connsiteX3" fmla="*/ 1080654 w 2161310"/>
              <a:gd name="connsiteY3" fmla="*/ 2149476 h 2149476"/>
              <a:gd name="connsiteX4" fmla="*/ 0 w 2161310"/>
              <a:gd name="connsiteY4" fmla="*/ 2149476 h 2149476"/>
              <a:gd name="connsiteX5" fmla="*/ 0 w 2161310"/>
              <a:gd name="connsiteY5" fmla="*/ 1074738 h 2149476"/>
              <a:gd name="connsiteX6" fmla="*/ 1080655 w 2161310"/>
              <a:gd name="connsiteY6" fmla="*/ 0 h 214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1310" h="2149476">
                <a:moveTo>
                  <a:pt x="1080655" y="0"/>
                </a:moveTo>
                <a:cubicBezTo>
                  <a:pt x="1677484" y="0"/>
                  <a:pt x="2161310" y="481177"/>
                  <a:pt x="2161310" y="1074738"/>
                </a:cubicBezTo>
                <a:lnTo>
                  <a:pt x="2161309" y="1074738"/>
                </a:lnTo>
                <a:cubicBezTo>
                  <a:pt x="2161309" y="1668299"/>
                  <a:pt x="1677483" y="2149476"/>
                  <a:pt x="1080654" y="2149476"/>
                </a:cubicBezTo>
                <a:lnTo>
                  <a:pt x="0" y="2149476"/>
                </a:lnTo>
                <a:lnTo>
                  <a:pt x="0" y="1074738"/>
                </a:lnTo>
                <a:cubicBezTo>
                  <a:pt x="0" y="481177"/>
                  <a:pt x="483826" y="0"/>
                  <a:pt x="1080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id-ID"/>
              <a:t>pic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3702731" y="1535647"/>
            <a:ext cx="2209366" cy="2149476"/>
          </a:xfrm>
          <a:custGeom>
            <a:avLst/>
            <a:gdLst>
              <a:gd name="connsiteX0" fmla="*/ 1104683 w 2209366"/>
              <a:gd name="connsiteY0" fmla="*/ 0 h 2149476"/>
              <a:gd name="connsiteX1" fmla="*/ 2209366 w 2209366"/>
              <a:gd name="connsiteY1" fmla="*/ 1074738 h 2149476"/>
              <a:gd name="connsiteX2" fmla="*/ 2209366 w 2209366"/>
              <a:gd name="connsiteY2" fmla="*/ 2149476 h 2149476"/>
              <a:gd name="connsiteX3" fmla="*/ 1104683 w 2209366"/>
              <a:gd name="connsiteY3" fmla="*/ 2149476 h 2149476"/>
              <a:gd name="connsiteX4" fmla="*/ 0 w 2209366"/>
              <a:gd name="connsiteY4" fmla="*/ 1074738 h 2149476"/>
              <a:gd name="connsiteX5" fmla="*/ 1104683 w 2209366"/>
              <a:gd name="connsiteY5" fmla="*/ 0 h 214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9366" h="2149476">
                <a:moveTo>
                  <a:pt x="1104683" y="0"/>
                </a:moveTo>
                <a:cubicBezTo>
                  <a:pt x="1714783" y="0"/>
                  <a:pt x="2209366" y="481177"/>
                  <a:pt x="2209366" y="1074738"/>
                </a:cubicBezTo>
                <a:lnTo>
                  <a:pt x="2209366" y="2149476"/>
                </a:lnTo>
                <a:lnTo>
                  <a:pt x="1104683" y="2149476"/>
                </a:lnTo>
                <a:cubicBezTo>
                  <a:pt x="494583" y="2149476"/>
                  <a:pt x="0" y="1668299"/>
                  <a:pt x="0" y="1074738"/>
                </a:cubicBezTo>
                <a:cubicBezTo>
                  <a:pt x="0" y="481177"/>
                  <a:pt x="494583" y="0"/>
                  <a:pt x="11046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id-ID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31610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74364" y="0"/>
            <a:ext cx="8017636" cy="6872516"/>
          </a:xfrm>
          <a:custGeom>
            <a:avLst/>
            <a:gdLst>
              <a:gd name="connsiteX0" fmla="*/ 0 w 8636000"/>
              <a:gd name="connsiteY0" fmla="*/ 6858000 h 6858000"/>
              <a:gd name="connsiteX1" fmla="*/ 1714500 w 8636000"/>
              <a:gd name="connsiteY1" fmla="*/ 0 h 6858000"/>
              <a:gd name="connsiteX2" fmla="*/ 6921500 w 8636000"/>
              <a:gd name="connsiteY2" fmla="*/ 0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8636000"/>
              <a:gd name="connsiteY0" fmla="*/ 6858000 h 6858000"/>
              <a:gd name="connsiteX1" fmla="*/ 1714500 w 8636000"/>
              <a:gd name="connsiteY1" fmla="*/ 0 h 6858000"/>
              <a:gd name="connsiteX2" fmla="*/ 8634186 w 8636000"/>
              <a:gd name="connsiteY2" fmla="*/ 14514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8636000"/>
              <a:gd name="connsiteY0" fmla="*/ 6858000 h 6858000"/>
              <a:gd name="connsiteX1" fmla="*/ 4051300 w 8636000"/>
              <a:gd name="connsiteY1" fmla="*/ 0 h 6858000"/>
              <a:gd name="connsiteX2" fmla="*/ 8634186 w 8636000"/>
              <a:gd name="connsiteY2" fmla="*/ 14514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6821714"/>
              <a:gd name="connsiteY0" fmla="*/ 6858000 h 6858000"/>
              <a:gd name="connsiteX1" fmla="*/ 2237014 w 6821714"/>
              <a:gd name="connsiteY1" fmla="*/ 0 h 6858000"/>
              <a:gd name="connsiteX2" fmla="*/ 6819900 w 6821714"/>
              <a:gd name="connsiteY2" fmla="*/ 14514 h 6858000"/>
              <a:gd name="connsiteX3" fmla="*/ 6821714 w 6821714"/>
              <a:gd name="connsiteY3" fmla="*/ 6858000 h 6858000"/>
              <a:gd name="connsiteX4" fmla="*/ 0 w 6821714"/>
              <a:gd name="connsiteY4" fmla="*/ 6858000 h 6858000"/>
              <a:gd name="connsiteX0" fmla="*/ 0 w 6487885"/>
              <a:gd name="connsiteY0" fmla="*/ 6843486 h 6858000"/>
              <a:gd name="connsiteX1" fmla="*/ 1903185 w 6487885"/>
              <a:gd name="connsiteY1" fmla="*/ 0 h 6858000"/>
              <a:gd name="connsiteX2" fmla="*/ 6486071 w 6487885"/>
              <a:gd name="connsiteY2" fmla="*/ 14514 h 6858000"/>
              <a:gd name="connsiteX3" fmla="*/ 6487885 w 6487885"/>
              <a:gd name="connsiteY3" fmla="*/ 6858000 h 6858000"/>
              <a:gd name="connsiteX4" fmla="*/ 0 w 6487885"/>
              <a:gd name="connsiteY4" fmla="*/ 6843486 h 6858000"/>
              <a:gd name="connsiteX0" fmla="*/ 0 w 6487885"/>
              <a:gd name="connsiteY0" fmla="*/ 6828972 h 6843486"/>
              <a:gd name="connsiteX1" fmla="*/ 3688442 w 6487885"/>
              <a:gd name="connsiteY1" fmla="*/ 0 h 6843486"/>
              <a:gd name="connsiteX2" fmla="*/ 6486071 w 6487885"/>
              <a:gd name="connsiteY2" fmla="*/ 0 h 6843486"/>
              <a:gd name="connsiteX3" fmla="*/ 6487885 w 6487885"/>
              <a:gd name="connsiteY3" fmla="*/ 6843486 h 6843486"/>
              <a:gd name="connsiteX4" fmla="*/ 0 w 6487885"/>
              <a:gd name="connsiteY4" fmla="*/ 6828972 h 6843486"/>
              <a:gd name="connsiteX0" fmla="*/ 0 w 6487885"/>
              <a:gd name="connsiteY0" fmla="*/ 6843487 h 6858001"/>
              <a:gd name="connsiteX1" fmla="*/ 1815083 w 6487885"/>
              <a:gd name="connsiteY1" fmla="*/ 0 h 6858001"/>
              <a:gd name="connsiteX2" fmla="*/ 6486071 w 6487885"/>
              <a:gd name="connsiteY2" fmla="*/ 14515 h 6858001"/>
              <a:gd name="connsiteX3" fmla="*/ 6487885 w 6487885"/>
              <a:gd name="connsiteY3" fmla="*/ 6858001 h 6858001"/>
              <a:gd name="connsiteX4" fmla="*/ 0 w 6487885"/>
              <a:gd name="connsiteY4" fmla="*/ 6843487 h 6858001"/>
              <a:gd name="connsiteX0" fmla="*/ 0 w 7603636"/>
              <a:gd name="connsiteY0" fmla="*/ 6872516 h 6872516"/>
              <a:gd name="connsiteX1" fmla="*/ 2930834 w 7603636"/>
              <a:gd name="connsiteY1" fmla="*/ 0 h 6872516"/>
              <a:gd name="connsiteX2" fmla="*/ 7601822 w 7603636"/>
              <a:gd name="connsiteY2" fmla="*/ 14515 h 6872516"/>
              <a:gd name="connsiteX3" fmla="*/ 7603636 w 7603636"/>
              <a:gd name="connsiteY3" fmla="*/ 6858001 h 6872516"/>
              <a:gd name="connsiteX4" fmla="*/ 0 w 7603636"/>
              <a:gd name="connsiteY4" fmla="*/ 6872516 h 6872516"/>
              <a:gd name="connsiteX0" fmla="*/ 0 w 7609093"/>
              <a:gd name="connsiteY0" fmla="*/ 6872516 h 6872516"/>
              <a:gd name="connsiteX1" fmla="*/ 2930834 w 7609093"/>
              <a:gd name="connsiteY1" fmla="*/ 0 h 6872516"/>
              <a:gd name="connsiteX2" fmla="*/ 7609054 w 7609093"/>
              <a:gd name="connsiteY2" fmla="*/ 6895 h 6872516"/>
              <a:gd name="connsiteX3" fmla="*/ 7603636 w 7609093"/>
              <a:gd name="connsiteY3" fmla="*/ 6858001 h 6872516"/>
              <a:gd name="connsiteX4" fmla="*/ 0 w 7609093"/>
              <a:gd name="connsiteY4" fmla="*/ 6872516 h 687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9093" h="6872516">
                <a:moveTo>
                  <a:pt x="0" y="6872516"/>
                </a:moveTo>
                <a:lnTo>
                  <a:pt x="2930834" y="0"/>
                </a:lnTo>
                <a:lnTo>
                  <a:pt x="7609054" y="6895"/>
                </a:lnTo>
                <a:cubicBezTo>
                  <a:pt x="7609659" y="2288057"/>
                  <a:pt x="7603031" y="4576839"/>
                  <a:pt x="7603636" y="6858001"/>
                </a:cubicBezTo>
                <a:lnTo>
                  <a:pt x="0" y="68725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80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 userDrawn="1"/>
        </p:nvSpPr>
        <p:spPr>
          <a:xfrm rot="10800000">
            <a:off x="9624109" y="920738"/>
            <a:ext cx="2325876" cy="20863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818746" y="0"/>
            <a:ext cx="2757260" cy="336731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15718" y="1313544"/>
            <a:ext cx="3737655" cy="20537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818746" y="3584349"/>
            <a:ext cx="4805363" cy="27003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6883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 rot="10800000">
            <a:off x="3709115" y="-1"/>
            <a:ext cx="2325876" cy="20863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ight Triangle 5"/>
          <p:cNvSpPr/>
          <p:nvPr userDrawn="1"/>
        </p:nvSpPr>
        <p:spPr>
          <a:xfrm rot="5400000" flipH="1">
            <a:off x="419229" y="3787056"/>
            <a:ext cx="2651716" cy="349017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26633" y="1742394"/>
            <a:ext cx="3170112" cy="4643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610857" y="341425"/>
            <a:ext cx="2771775" cy="28019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965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9" y="444863"/>
            <a:ext cx="3555297" cy="5998989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AA18AB5-4440-4BF6-9A85-32EDBE22E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9493" y="835854"/>
            <a:ext cx="2438907" cy="5110091"/>
          </a:xfrm>
          <a:custGeom>
            <a:avLst/>
            <a:gdLst>
              <a:gd name="connsiteX0" fmla="*/ 472907 w 2812473"/>
              <a:gd name="connsiteY0" fmla="*/ 0 h 5892800"/>
              <a:gd name="connsiteX1" fmla="*/ 671079 w 2812473"/>
              <a:gd name="connsiteY1" fmla="*/ 0 h 5892800"/>
              <a:gd name="connsiteX2" fmla="*/ 839947 w 2812473"/>
              <a:gd name="connsiteY2" fmla="*/ 171935 h 5892800"/>
              <a:gd name="connsiteX3" fmla="*/ 1344069 w 2812473"/>
              <a:gd name="connsiteY3" fmla="*/ 172167 h 5892800"/>
              <a:gd name="connsiteX4" fmla="*/ 1344070 w 2812473"/>
              <a:gd name="connsiteY4" fmla="*/ 172249 h 5892800"/>
              <a:gd name="connsiteX5" fmla="*/ 1432862 w 2812473"/>
              <a:gd name="connsiteY5" fmla="*/ 172208 h 5892800"/>
              <a:gd name="connsiteX6" fmla="*/ 1521654 w 2812473"/>
              <a:gd name="connsiteY6" fmla="*/ 172249 h 5892800"/>
              <a:gd name="connsiteX7" fmla="*/ 1521655 w 2812473"/>
              <a:gd name="connsiteY7" fmla="*/ 172167 h 5892800"/>
              <a:gd name="connsiteX8" fmla="*/ 2025778 w 2812473"/>
              <a:gd name="connsiteY8" fmla="*/ 171935 h 5892800"/>
              <a:gd name="connsiteX9" fmla="*/ 2194646 w 2812473"/>
              <a:gd name="connsiteY9" fmla="*/ 0 h 5892800"/>
              <a:gd name="connsiteX10" fmla="*/ 2504188 w 2812473"/>
              <a:gd name="connsiteY10" fmla="*/ 0 h 5892800"/>
              <a:gd name="connsiteX11" fmla="*/ 2504188 w 2812473"/>
              <a:gd name="connsiteY11" fmla="*/ 87 h 5892800"/>
              <a:gd name="connsiteX12" fmla="*/ 2348118 w 2812473"/>
              <a:gd name="connsiteY12" fmla="*/ 87 h 5892800"/>
              <a:gd name="connsiteX13" fmla="*/ 2338022 w 2812473"/>
              <a:gd name="connsiteY13" fmla="*/ 87 h 5892800"/>
              <a:gd name="connsiteX14" fmla="*/ 2338022 w 2812473"/>
              <a:gd name="connsiteY14" fmla="*/ 1122 h 5892800"/>
              <a:gd name="connsiteX15" fmla="*/ 2348118 w 2812473"/>
              <a:gd name="connsiteY15" fmla="*/ 87 h 5892800"/>
              <a:gd name="connsiteX16" fmla="*/ 2804637 w 2812473"/>
              <a:gd name="connsiteY16" fmla="*/ 378468 h 5892800"/>
              <a:gd name="connsiteX17" fmla="*/ 2812473 w 2812473"/>
              <a:gd name="connsiteY17" fmla="*/ 457522 h 5892800"/>
              <a:gd name="connsiteX18" fmla="*/ 2812473 w 2812473"/>
              <a:gd name="connsiteY18" fmla="*/ 5416718 h 5892800"/>
              <a:gd name="connsiteX19" fmla="*/ 2811438 w 2812473"/>
              <a:gd name="connsiteY19" fmla="*/ 5416718 h 5892800"/>
              <a:gd name="connsiteX20" fmla="*/ 2812473 w 2812473"/>
              <a:gd name="connsiteY20" fmla="*/ 5426814 h 5892800"/>
              <a:gd name="connsiteX21" fmla="*/ 2434092 w 2812473"/>
              <a:gd name="connsiteY21" fmla="*/ 5883333 h 5892800"/>
              <a:gd name="connsiteX22" fmla="*/ 2339653 w 2812473"/>
              <a:gd name="connsiteY22" fmla="*/ 5892694 h 5892800"/>
              <a:gd name="connsiteX23" fmla="*/ 2339653 w 2812473"/>
              <a:gd name="connsiteY23" fmla="*/ 5892800 h 5892800"/>
              <a:gd name="connsiteX24" fmla="*/ 476082 w 2812473"/>
              <a:gd name="connsiteY24" fmla="*/ 5892800 h 5892800"/>
              <a:gd name="connsiteX25" fmla="*/ 476082 w 2812473"/>
              <a:gd name="connsiteY25" fmla="*/ 5892313 h 5892800"/>
              <a:gd name="connsiteX26" fmla="*/ 471332 w 2812473"/>
              <a:gd name="connsiteY26" fmla="*/ 5892800 h 5892800"/>
              <a:gd name="connsiteX27" fmla="*/ 462932 w 2812473"/>
              <a:gd name="connsiteY27" fmla="*/ 5892800 h 5892800"/>
              <a:gd name="connsiteX28" fmla="*/ 305765 w 2812473"/>
              <a:gd name="connsiteY28" fmla="*/ 5864593 h 5892800"/>
              <a:gd name="connsiteX29" fmla="*/ 9467 w 2812473"/>
              <a:gd name="connsiteY29" fmla="*/ 5514967 h 5892800"/>
              <a:gd name="connsiteX30" fmla="*/ 106 w 2812473"/>
              <a:gd name="connsiteY30" fmla="*/ 5420528 h 5892800"/>
              <a:gd name="connsiteX31" fmla="*/ 0 w 2812473"/>
              <a:gd name="connsiteY31" fmla="*/ 5420528 h 5892800"/>
              <a:gd name="connsiteX32" fmla="*/ 0 w 2812473"/>
              <a:gd name="connsiteY32" fmla="*/ 412974 h 5892800"/>
              <a:gd name="connsiteX33" fmla="*/ 2672 w 2812473"/>
              <a:gd name="connsiteY33" fmla="*/ 383499 h 5892800"/>
              <a:gd name="connsiteX34" fmla="*/ 377491 w 2812473"/>
              <a:gd name="connsiteY34" fmla="*/ 9467 h 5892800"/>
              <a:gd name="connsiteX35" fmla="*/ 472907 w 2812473"/>
              <a:gd name="connsiteY35" fmla="*/ 106 h 58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12473" h="5892800">
                <a:moveTo>
                  <a:pt x="472907" y="0"/>
                </a:moveTo>
                <a:lnTo>
                  <a:pt x="671079" y="0"/>
                </a:lnTo>
                <a:cubicBezTo>
                  <a:pt x="738177" y="22751"/>
                  <a:pt x="736182" y="166173"/>
                  <a:pt x="839947" y="171935"/>
                </a:cubicBezTo>
                <a:lnTo>
                  <a:pt x="1344069" y="172167"/>
                </a:lnTo>
                <a:lnTo>
                  <a:pt x="1344070" y="172249"/>
                </a:lnTo>
                <a:lnTo>
                  <a:pt x="1432862" y="172208"/>
                </a:lnTo>
                <a:lnTo>
                  <a:pt x="1521654" y="172249"/>
                </a:lnTo>
                <a:lnTo>
                  <a:pt x="1521655" y="172167"/>
                </a:lnTo>
                <a:lnTo>
                  <a:pt x="2025778" y="171935"/>
                </a:lnTo>
                <a:cubicBezTo>
                  <a:pt x="2129543" y="166173"/>
                  <a:pt x="2127548" y="22751"/>
                  <a:pt x="2194646" y="0"/>
                </a:cubicBezTo>
                <a:lnTo>
                  <a:pt x="2504188" y="0"/>
                </a:lnTo>
                <a:lnTo>
                  <a:pt x="2504188" y="87"/>
                </a:lnTo>
                <a:lnTo>
                  <a:pt x="2348118" y="87"/>
                </a:lnTo>
                <a:lnTo>
                  <a:pt x="2338022" y="87"/>
                </a:lnTo>
                <a:lnTo>
                  <a:pt x="2338022" y="1122"/>
                </a:lnTo>
                <a:lnTo>
                  <a:pt x="2348118" y="87"/>
                </a:lnTo>
                <a:cubicBezTo>
                  <a:pt x="2573305" y="87"/>
                  <a:pt x="2761186" y="162526"/>
                  <a:pt x="2804637" y="378468"/>
                </a:cubicBezTo>
                <a:lnTo>
                  <a:pt x="2812473" y="457522"/>
                </a:lnTo>
                <a:lnTo>
                  <a:pt x="2812473" y="5416718"/>
                </a:lnTo>
                <a:lnTo>
                  <a:pt x="2811438" y="5416718"/>
                </a:lnTo>
                <a:lnTo>
                  <a:pt x="2812473" y="5426814"/>
                </a:lnTo>
                <a:cubicBezTo>
                  <a:pt x="2812473" y="5652001"/>
                  <a:pt x="2650034" y="5839882"/>
                  <a:pt x="2434092" y="5883333"/>
                </a:cubicBezTo>
                <a:lnTo>
                  <a:pt x="2339653" y="5892694"/>
                </a:lnTo>
                <a:lnTo>
                  <a:pt x="2339653" y="5892800"/>
                </a:lnTo>
                <a:lnTo>
                  <a:pt x="476082" y="5892800"/>
                </a:lnTo>
                <a:lnTo>
                  <a:pt x="476082" y="5892313"/>
                </a:lnTo>
                <a:lnTo>
                  <a:pt x="471332" y="5892800"/>
                </a:lnTo>
                <a:lnTo>
                  <a:pt x="462932" y="5892800"/>
                </a:lnTo>
                <a:lnTo>
                  <a:pt x="305765" y="5864593"/>
                </a:lnTo>
                <a:cubicBezTo>
                  <a:pt x="155886" y="5808785"/>
                  <a:pt x="42055" y="5676924"/>
                  <a:pt x="9467" y="5514967"/>
                </a:cubicBezTo>
                <a:lnTo>
                  <a:pt x="106" y="5420528"/>
                </a:lnTo>
                <a:lnTo>
                  <a:pt x="0" y="5420528"/>
                </a:lnTo>
                <a:lnTo>
                  <a:pt x="0" y="412974"/>
                </a:lnTo>
                <a:lnTo>
                  <a:pt x="2672" y="383499"/>
                </a:lnTo>
                <a:cubicBezTo>
                  <a:pt x="37069" y="196086"/>
                  <a:pt x="186586" y="47487"/>
                  <a:pt x="377491" y="9467"/>
                </a:cubicBezTo>
                <a:lnTo>
                  <a:pt x="472907" y="106"/>
                </a:lnTo>
                <a:close/>
              </a:path>
            </a:pathLst>
          </a:cu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615976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503747" y="0"/>
            <a:ext cx="368825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3" name="Group 2"/>
          <p:cNvGrpSpPr>
            <a:grpSpLocks/>
          </p:cNvGrpSpPr>
          <p:nvPr userDrawn="1"/>
        </p:nvGrpSpPr>
        <p:grpSpPr bwMode="auto">
          <a:xfrm>
            <a:off x="5309327" y="1621179"/>
            <a:ext cx="6436519" cy="3686295"/>
            <a:chOff x="2007319" y="1438225"/>
            <a:chExt cx="8493749" cy="4865200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77457 h 39"/>
                <a:gd name="T2" fmla="*/ 377073 w 885"/>
                <a:gd name="T3" fmla="*/ 188801 h 39"/>
                <a:gd name="T4" fmla="*/ 4278332 w 885"/>
                <a:gd name="T5" fmla="*/ 188801 h 39"/>
                <a:gd name="T6" fmla="*/ 4278332 w 885"/>
                <a:gd name="T7" fmla="*/ 0 h 39"/>
                <a:gd name="T8" fmla="*/ 0 w 885"/>
                <a:gd name="T9" fmla="*/ 0 h 39"/>
                <a:gd name="T10" fmla="*/ 0 w 885"/>
                <a:gd name="T11" fmla="*/ 7745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4278332 w 884"/>
                <a:gd name="T1" fmla="*/ 77457 h 39"/>
                <a:gd name="T2" fmla="*/ 3900832 w 884"/>
                <a:gd name="T3" fmla="*/ 188801 h 39"/>
                <a:gd name="T4" fmla="*/ 0 w 884"/>
                <a:gd name="T5" fmla="*/ 188801 h 39"/>
                <a:gd name="T6" fmla="*/ 0 w 884"/>
                <a:gd name="T7" fmla="*/ 0 h 39"/>
                <a:gd name="T8" fmla="*/ 4278332 w 884"/>
                <a:gd name="T9" fmla="*/ 0 h 39"/>
                <a:gd name="T10" fmla="*/ 4278332 w 884"/>
                <a:gd name="T11" fmla="*/ 7745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869343" y="1438225"/>
              <a:ext cx="6838413" cy="4666843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007319" y="6037908"/>
              <a:ext cx="8493749" cy="154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106474 w 252"/>
                <a:gd name="T3" fmla="*/ 87138 h 18"/>
                <a:gd name="T4" fmla="*/ 1113140 w 252"/>
                <a:gd name="T5" fmla="*/ 87138 h 18"/>
                <a:gd name="T6" fmla="*/ 1219614 w 252"/>
                <a:gd name="T7" fmla="*/ 0 h 18"/>
                <a:gd name="T8" fmla="*/ 0 w 252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251851" y="1545994"/>
              <a:ext cx="79644" cy="796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9D1E4F-A32F-47F5-B3B0-9CC52DF97C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0921" y="1936583"/>
            <a:ext cx="4552950" cy="2929307"/>
          </a:xfrm>
          <a:custGeom>
            <a:avLst/>
            <a:gdLst>
              <a:gd name="connsiteX0" fmla="*/ 0 w 4552950"/>
              <a:gd name="connsiteY0" fmla="*/ 0 h 2929307"/>
              <a:gd name="connsiteX1" fmla="*/ 4552950 w 4552950"/>
              <a:gd name="connsiteY1" fmla="*/ 0 h 2929307"/>
              <a:gd name="connsiteX2" fmla="*/ 4552950 w 4552950"/>
              <a:gd name="connsiteY2" fmla="*/ 2929307 h 2929307"/>
              <a:gd name="connsiteX3" fmla="*/ 0 w 4552950"/>
              <a:gd name="connsiteY3" fmla="*/ 2929307 h 292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950" h="2929307">
                <a:moveTo>
                  <a:pt x="0" y="0"/>
                </a:moveTo>
                <a:lnTo>
                  <a:pt x="4552950" y="0"/>
                </a:lnTo>
                <a:lnTo>
                  <a:pt x="4552950" y="2929307"/>
                </a:lnTo>
                <a:lnTo>
                  <a:pt x="0" y="2929307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50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115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30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asted-image-filter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6707" y="1422023"/>
            <a:ext cx="2410400" cy="434886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35077" y="2598948"/>
            <a:ext cx="1596011" cy="1995015"/>
          </a:xfrm>
          <a:custGeom>
            <a:avLst/>
            <a:gdLst>
              <a:gd name="connsiteX0" fmla="*/ 0 w 1215573"/>
              <a:gd name="connsiteY0" fmla="*/ 0 h 1519467"/>
              <a:gd name="connsiteX1" fmla="*/ 1215573 w 1215573"/>
              <a:gd name="connsiteY1" fmla="*/ 0 h 1519467"/>
              <a:gd name="connsiteX2" fmla="*/ 1215573 w 1215573"/>
              <a:gd name="connsiteY2" fmla="*/ 1519467 h 1519467"/>
              <a:gd name="connsiteX3" fmla="*/ 0 w 1215573"/>
              <a:gd name="connsiteY3" fmla="*/ 1519467 h 151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573" h="1519467">
                <a:moveTo>
                  <a:pt x="0" y="0"/>
                </a:moveTo>
                <a:lnTo>
                  <a:pt x="1215573" y="0"/>
                </a:lnTo>
                <a:lnTo>
                  <a:pt x="1215573" y="1519467"/>
                </a:lnTo>
                <a:lnTo>
                  <a:pt x="0" y="1519467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831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79A3A4BC-86F6-4EED-91CB-09FA2341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 descr="Scottish Summit Corner Logo">
            <a:extLst>
              <a:ext uri="{FF2B5EF4-FFF2-40B4-BE49-F238E27FC236}">
                <a16:creationId xmlns:a16="http://schemas.microsoft.com/office/drawing/2014/main" id="{8BF6C7BE-57D5-432E-B28E-9E550CBC0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56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144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 blue gradient bkgd">
    <p:bg>
      <p:bgPr>
        <a:gradFill>
          <a:gsLst>
            <a:gs pos="0">
              <a:schemeClr val="accent6"/>
            </a:gs>
            <a:gs pos="26000">
              <a:schemeClr val="bg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4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94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801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117464" y="0"/>
            <a:ext cx="607453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224914" y="0"/>
            <a:ext cx="7785100" cy="4343400"/>
          </a:xfrm>
          <a:custGeom>
            <a:avLst/>
            <a:gdLst>
              <a:gd name="connsiteX0" fmla="*/ 0 w 7785100"/>
              <a:gd name="connsiteY0" fmla="*/ 0 h 2857500"/>
              <a:gd name="connsiteX1" fmla="*/ 7785100 w 7785100"/>
              <a:gd name="connsiteY1" fmla="*/ 0 h 2857500"/>
              <a:gd name="connsiteX2" fmla="*/ 3892550 w 7785100"/>
              <a:gd name="connsiteY2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5100" h="2857500">
                <a:moveTo>
                  <a:pt x="0" y="0"/>
                </a:moveTo>
                <a:lnTo>
                  <a:pt x="7785100" y="0"/>
                </a:lnTo>
                <a:lnTo>
                  <a:pt x="3892550" y="2857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2700" y="-14514"/>
            <a:ext cx="8140700" cy="6901543"/>
          </a:xfrm>
          <a:custGeom>
            <a:avLst/>
            <a:gdLst>
              <a:gd name="connsiteX0" fmla="*/ 4200767 w 8140700"/>
              <a:gd name="connsiteY0" fmla="*/ 0 h 6901543"/>
              <a:gd name="connsiteX1" fmla="*/ 8140700 w 8140700"/>
              <a:gd name="connsiteY1" fmla="*/ 6901543 h 6901543"/>
              <a:gd name="connsiteX2" fmla="*/ 13728 w 8140700"/>
              <a:gd name="connsiteY2" fmla="*/ 6872514 h 6901543"/>
              <a:gd name="connsiteX3" fmla="*/ 0 w 8140700"/>
              <a:gd name="connsiteY3" fmla="*/ 14514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0700" h="6901543">
                <a:moveTo>
                  <a:pt x="4200767" y="0"/>
                </a:moveTo>
                <a:lnTo>
                  <a:pt x="8140700" y="6901543"/>
                </a:lnTo>
                <a:lnTo>
                  <a:pt x="13728" y="6872514"/>
                </a:lnTo>
                <a:cubicBezTo>
                  <a:pt x="9152" y="4586514"/>
                  <a:pt x="4576" y="2300514"/>
                  <a:pt x="0" y="14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621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646737" y="0"/>
            <a:ext cx="6545263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6609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38700" y="0"/>
            <a:ext cx="7358744" cy="6858000"/>
          </a:xfrm>
          <a:custGeom>
            <a:avLst/>
            <a:gdLst>
              <a:gd name="connsiteX0" fmla="*/ 4915152 w 7358744"/>
              <a:gd name="connsiteY0" fmla="*/ 0 h 6858000"/>
              <a:gd name="connsiteX1" fmla="*/ 7358744 w 7358744"/>
              <a:gd name="connsiteY1" fmla="*/ 1810 h 6858000"/>
              <a:gd name="connsiteX2" fmla="*/ 7352683 w 7358744"/>
              <a:gd name="connsiteY2" fmla="*/ 6858000 h 6858000"/>
              <a:gd name="connsiteX3" fmla="*/ 0 w 7358744"/>
              <a:gd name="connsiteY3" fmla="*/ 68435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8744" h="6858000">
                <a:moveTo>
                  <a:pt x="4915152" y="0"/>
                </a:moveTo>
                <a:lnTo>
                  <a:pt x="7358744" y="1810"/>
                </a:lnTo>
                <a:cubicBezTo>
                  <a:pt x="7356723" y="2287207"/>
                  <a:pt x="7354704" y="4572604"/>
                  <a:pt x="7352683" y="6858000"/>
                </a:cubicBezTo>
                <a:lnTo>
                  <a:pt x="0" y="68435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71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394093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999670" y="1090389"/>
            <a:ext cx="5834744" cy="4702628"/>
          </a:xfrm>
          <a:custGeom>
            <a:avLst/>
            <a:gdLst>
              <a:gd name="connsiteX0" fmla="*/ 2917372 w 5834744"/>
              <a:gd name="connsiteY0" fmla="*/ 0 h 4702628"/>
              <a:gd name="connsiteX1" fmla="*/ 5834744 w 5834744"/>
              <a:gd name="connsiteY1" fmla="*/ 4702628 h 4702628"/>
              <a:gd name="connsiteX2" fmla="*/ 0 w 5834744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744" h="4702628">
                <a:moveTo>
                  <a:pt x="2917372" y="0"/>
                </a:moveTo>
                <a:lnTo>
                  <a:pt x="5834744" y="4702628"/>
                </a:lnTo>
                <a:lnTo>
                  <a:pt x="0" y="47026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99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3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7" r:id="rId5"/>
    <p:sldLayoutId id="2147483668" r:id="rId6"/>
    <p:sldLayoutId id="2147483670" r:id="rId7"/>
    <p:sldLayoutId id="2147483669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6" r:id="rId23"/>
    <p:sldLayoutId id="214748368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39.svg"/><Relationship Id="rId21" Type="http://schemas.openxmlformats.org/officeDocument/2006/relationships/image" Target="../media/image57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61.sv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sv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 with pink and blue gradient from previous event ">
            <a:extLst>
              <a:ext uri="{FF2B5EF4-FFF2-40B4-BE49-F238E27FC236}">
                <a16:creationId xmlns:a16="http://schemas.microsoft.com/office/drawing/2014/main" id="{70EECA8A-06F2-4DD9-9CC2-DC340E177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pic>
      <p:sp>
        <p:nvSpPr>
          <p:cNvPr id="7" name="TextBox 6" descr="#ScottishSummit2021&#10;"/>
          <p:cNvSpPr txBox="1"/>
          <p:nvPr/>
        </p:nvSpPr>
        <p:spPr>
          <a:xfrm rot="16200000">
            <a:off x="8409056" y="3085753"/>
            <a:ext cx="685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#ScottishSummit2021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Picture 8" descr="Scottish Summit Logo, Pink, Blue and White with 3 community members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21" y="335762"/>
            <a:ext cx="4160874" cy="4160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3B92D-C770-46E4-BAB8-949B6A1F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020" y="4564082"/>
            <a:ext cx="5619525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783C2-46A1-47EB-9DD4-E9A8FA37D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020" y="5443881"/>
            <a:ext cx="8713130" cy="5225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95A997-90FB-4383-8BE4-836FC2820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019" y="6269512"/>
            <a:ext cx="4336643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290066-0F58-4C7F-B00A-1E90DE56FC09}"/>
              </a:ext>
            </a:extLst>
          </p:cNvPr>
          <p:cNvSpPr txBox="1"/>
          <p:nvPr/>
        </p:nvSpPr>
        <p:spPr>
          <a:xfrm>
            <a:off x="218054" y="4562609"/>
            <a:ext cx="6395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Kenny Lowe - @</a:t>
            </a:r>
            <a:r>
              <a:rPr lang="en-US" sz="2400" spc="600" dirty="0" err="1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KennyLowe</a:t>
            </a:r>
            <a:endParaRPr lang="en-US" sz="2400" spc="6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DFB47-BA4D-477F-A3E8-9A0972F3E796}"/>
              </a:ext>
            </a:extLst>
          </p:cNvPr>
          <p:cNvSpPr txBox="1"/>
          <p:nvPr/>
        </p:nvSpPr>
        <p:spPr>
          <a:xfrm>
            <a:off x="218054" y="5477999"/>
            <a:ext cx="883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Delving Deep into the new Azure Stack HCI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55D60-6C59-42BB-A076-605687EFE06D}"/>
              </a:ext>
            </a:extLst>
          </p:cNvPr>
          <p:cNvSpPr txBox="1"/>
          <p:nvPr/>
        </p:nvSpPr>
        <p:spPr>
          <a:xfrm>
            <a:off x="218054" y="6320711"/>
            <a:ext cx="411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Alba : 15:00 GMT</a:t>
            </a:r>
          </a:p>
        </p:txBody>
      </p:sp>
    </p:spTree>
    <p:extLst>
      <p:ext uri="{BB962C8B-B14F-4D97-AF65-F5344CB8AC3E}">
        <p14:creationId xmlns:p14="http://schemas.microsoft.com/office/powerpoint/2010/main" val="1002111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25AA98-770F-48A6-8865-98B6352D005A}"/>
              </a:ext>
            </a:extLst>
          </p:cNvPr>
          <p:cNvSpPr/>
          <p:nvPr/>
        </p:nvSpPr>
        <p:spPr bwMode="auto">
          <a:xfrm>
            <a:off x="4546309" y="2105174"/>
            <a:ext cx="2032715" cy="374441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60EEB6-45A5-4DE8-9AF7-F591A3C8A3DA}"/>
              </a:ext>
            </a:extLst>
          </p:cNvPr>
          <p:cNvSpPr/>
          <p:nvPr/>
        </p:nvSpPr>
        <p:spPr bwMode="auto">
          <a:xfrm>
            <a:off x="6825535" y="2105174"/>
            <a:ext cx="2032715" cy="374441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4F7DD-5FCC-41EC-B8A1-6480EBEEE18A}"/>
              </a:ext>
            </a:extLst>
          </p:cNvPr>
          <p:cNvSpPr/>
          <p:nvPr/>
        </p:nvSpPr>
        <p:spPr bwMode="auto">
          <a:xfrm>
            <a:off x="2275291" y="2105174"/>
            <a:ext cx="2032715" cy="3744416"/>
          </a:xfrm>
          <a:prstGeom prst="rect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77B844-DA94-4C99-B21F-BC20DC035006}"/>
              </a:ext>
            </a:extLst>
          </p:cNvPr>
          <p:cNvSpPr txBox="1">
            <a:spLocks/>
          </p:cNvSpPr>
          <p:nvPr/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What is the </a:t>
            </a:r>
            <a:r>
              <a:rPr lang="en-US" b="1" dirty="0">
                <a:solidFill>
                  <a:schemeClr val="bg1"/>
                </a:solidFill>
              </a:rPr>
              <a:t>new </a:t>
            </a:r>
            <a:r>
              <a:rPr lang="en-US" dirty="0">
                <a:solidFill>
                  <a:schemeClr val="bg1"/>
                </a:solidFill>
              </a:rPr>
              <a:t>Azure Stack HCI?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D7BD9B-22F4-4FB8-941A-33365A7C6137}"/>
              </a:ext>
            </a:extLst>
          </p:cNvPr>
          <p:cNvSpPr txBox="1">
            <a:spLocks/>
          </p:cNvSpPr>
          <p:nvPr/>
        </p:nvSpPr>
        <p:spPr>
          <a:xfrm>
            <a:off x="320622" y="1033545"/>
            <a:ext cx="10220377" cy="215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Purpose-built HCI operating system delivered as an Azure service </a:t>
            </a:r>
            <a:endParaRPr lang="en-US" b="1" kern="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A5F51-2CBD-4789-AF19-3AADC7CAACE6}"/>
              </a:ext>
            </a:extLst>
          </p:cNvPr>
          <p:cNvSpPr/>
          <p:nvPr/>
        </p:nvSpPr>
        <p:spPr bwMode="auto">
          <a:xfrm>
            <a:off x="4546309" y="2105174"/>
            <a:ext cx="2032715" cy="72055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4294D2-98A9-4AFA-BFB9-88AFA09D7721}"/>
              </a:ext>
            </a:extLst>
          </p:cNvPr>
          <p:cNvSpPr/>
          <p:nvPr/>
        </p:nvSpPr>
        <p:spPr>
          <a:xfrm>
            <a:off x="4778091" y="3145646"/>
            <a:ext cx="15691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hybrid by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7A635-766A-42A9-A4C1-EEF30755E65F}"/>
              </a:ext>
            </a:extLst>
          </p:cNvPr>
          <p:cNvSpPr txBox="1"/>
          <p:nvPr/>
        </p:nvSpPr>
        <p:spPr>
          <a:xfrm>
            <a:off x="4991488" y="3955981"/>
            <a:ext cx="1568768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NEW!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Stack HCI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resource provider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NEW!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Management and governance with Azure control plane via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Arc and Azure Portal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NEW! Always up-to-date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subscription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NEW! Native integration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Azure services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95F41B-2571-42B9-BAFB-E5BC7816E0CF}"/>
              </a:ext>
            </a:extLst>
          </p:cNvPr>
          <p:cNvGrpSpPr>
            <a:grpSpLocks noChangeAspect="1"/>
          </p:cNvGrpSpPr>
          <p:nvPr/>
        </p:nvGrpSpPr>
        <p:grpSpPr>
          <a:xfrm>
            <a:off x="5181817" y="2386734"/>
            <a:ext cx="761699" cy="507092"/>
            <a:chOff x="9925051" y="314325"/>
            <a:chExt cx="569913" cy="379413"/>
          </a:xfrm>
          <a:solidFill>
            <a:schemeClr val="bg1"/>
          </a:solidFill>
        </p:grpSpPr>
        <p:sp>
          <p:nvSpPr>
            <p:cNvPr id="11" name="Freeform 376">
              <a:extLst>
                <a:ext uri="{FF2B5EF4-FFF2-40B4-BE49-F238E27FC236}">
                  <a16:creationId xmlns:a16="http://schemas.microsoft.com/office/drawing/2014/main" id="{477A4963-FEAC-4F3E-BEEB-5AF39DC34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0939" y="314325"/>
              <a:ext cx="258763" cy="125413"/>
            </a:xfrm>
            <a:custGeom>
              <a:avLst/>
              <a:gdLst>
                <a:gd name="T0" fmla="*/ 11 w 219"/>
                <a:gd name="T1" fmla="*/ 105 h 105"/>
                <a:gd name="T2" fmla="*/ 0 w 219"/>
                <a:gd name="T3" fmla="*/ 100 h 105"/>
                <a:gd name="T4" fmla="*/ 36 w 219"/>
                <a:gd name="T5" fmla="*/ 50 h 105"/>
                <a:gd name="T6" fmla="*/ 219 w 219"/>
                <a:gd name="T7" fmla="*/ 42 h 105"/>
                <a:gd name="T8" fmla="*/ 211 w 219"/>
                <a:gd name="T9" fmla="*/ 52 h 105"/>
                <a:gd name="T10" fmla="*/ 44 w 219"/>
                <a:gd name="T11" fmla="*/ 59 h 105"/>
                <a:gd name="T12" fmla="*/ 11 w 219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105">
                  <a:moveTo>
                    <a:pt x="11" y="105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8" y="81"/>
                    <a:pt x="20" y="64"/>
                    <a:pt x="36" y="50"/>
                  </a:cubicBezTo>
                  <a:cubicBezTo>
                    <a:pt x="87" y="3"/>
                    <a:pt x="164" y="0"/>
                    <a:pt x="219" y="42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161" y="13"/>
                    <a:pt x="91" y="16"/>
                    <a:pt x="44" y="59"/>
                  </a:cubicBezTo>
                  <a:cubicBezTo>
                    <a:pt x="30" y="72"/>
                    <a:pt x="19" y="87"/>
                    <a:pt x="1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377">
              <a:extLst>
                <a:ext uri="{FF2B5EF4-FFF2-40B4-BE49-F238E27FC236}">
                  <a16:creationId xmlns:a16="http://schemas.microsoft.com/office/drawing/2014/main" id="{65FC323E-CE0E-4F26-BE64-3C5DF3752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1" y="482600"/>
              <a:ext cx="276225" cy="166688"/>
            </a:xfrm>
            <a:custGeom>
              <a:avLst/>
              <a:gdLst>
                <a:gd name="T0" fmla="*/ 69 w 233"/>
                <a:gd name="T1" fmla="*/ 140 h 140"/>
                <a:gd name="T2" fmla="*/ 68 w 233"/>
                <a:gd name="T3" fmla="*/ 140 h 140"/>
                <a:gd name="T4" fmla="*/ 21 w 233"/>
                <a:gd name="T5" fmla="*/ 120 h 140"/>
                <a:gd name="T6" fmla="*/ 0 w 233"/>
                <a:gd name="T7" fmla="*/ 70 h 140"/>
                <a:gd name="T8" fmla="*/ 21 w 233"/>
                <a:gd name="T9" fmla="*/ 21 h 140"/>
                <a:gd name="T10" fmla="*/ 70 w 233"/>
                <a:gd name="T11" fmla="*/ 0 h 140"/>
                <a:gd name="T12" fmla="*/ 70 w 233"/>
                <a:gd name="T13" fmla="*/ 12 h 140"/>
                <a:gd name="T14" fmla="*/ 29 w 233"/>
                <a:gd name="T15" fmla="*/ 29 h 140"/>
                <a:gd name="T16" fmla="*/ 12 w 233"/>
                <a:gd name="T17" fmla="*/ 70 h 140"/>
                <a:gd name="T18" fmla="*/ 29 w 233"/>
                <a:gd name="T19" fmla="*/ 111 h 140"/>
                <a:gd name="T20" fmla="*/ 70 w 233"/>
                <a:gd name="T21" fmla="*/ 128 h 140"/>
                <a:gd name="T22" fmla="*/ 72 w 233"/>
                <a:gd name="T23" fmla="*/ 128 h 140"/>
                <a:gd name="T24" fmla="*/ 233 w 233"/>
                <a:gd name="T25" fmla="*/ 128 h 140"/>
                <a:gd name="T26" fmla="*/ 233 w 233"/>
                <a:gd name="T27" fmla="*/ 140 h 140"/>
                <a:gd name="T28" fmla="*/ 69 w 233"/>
                <a:gd name="T2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140">
                  <a:moveTo>
                    <a:pt x="69" y="140"/>
                  </a:moveTo>
                  <a:cubicBezTo>
                    <a:pt x="68" y="140"/>
                    <a:pt x="68" y="140"/>
                    <a:pt x="68" y="140"/>
                  </a:cubicBezTo>
                  <a:cubicBezTo>
                    <a:pt x="50" y="140"/>
                    <a:pt x="34" y="133"/>
                    <a:pt x="21" y="120"/>
                  </a:cubicBezTo>
                  <a:cubicBezTo>
                    <a:pt x="7" y="106"/>
                    <a:pt x="0" y="89"/>
                    <a:pt x="0" y="70"/>
                  </a:cubicBezTo>
                  <a:cubicBezTo>
                    <a:pt x="0" y="51"/>
                    <a:pt x="7" y="34"/>
                    <a:pt x="21" y="21"/>
                  </a:cubicBezTo>
                  <a:cubicBezTo>
                    <a:pt x="34" y="7"/>
                    <a:pt x="52" y="0"/>
                    <a:pt x="70" y="0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55" y="12"/>
                    <a:pt x="40" y="18"/>
                    <a:pt x="29" y="29"/>
                  </a:cubicBezTo>
                  <a:cubicBezTo>
                    <a:pt x="18" y="40"/>
                    <a:pt x="12" y="55"/>
                    <a:pt x="12" y="70"/>
                  </a:cubicBezTo>
                  <a:cubicBezTo>
                    <a:pt x="12" y="86"/>
                    <a:pt x="18" y="100"/>
                    <a:pt x="29" y="111"/>
                  </a:cubicBezTo>
                  <a:cubicBezTo>
                    <a:pt x="40" y="122"/>
                    <a:pt x="55" y="128"/>
                    <a:pt x="70" y="128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233" y="128"/>
                    <a:pt x="233" y="128"/>
                    <a:pt x="233" y="128"/>
                  </a:cubicBezTo>
                  <a:cubicBezTo>
                    <a:pt x="233" y="140"/>
                    <a:pt x="233" y="140"/>
                    <a:pt x="233" y="140"/>
                  </a:cubicBezTo>
                  <a:lnTo>
                    <a:pt x="69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378">
              <a:extLst>
                <a:ext uri="{FF2B5EF4-FFF2-40B4-BE49-F238E27FC236}">
                  <a16:creationId xmlns:a16="http://schemas.microsoft.com/office/drawing/2014/main" id="{0ACFA290-9D1B-41A0-8CF9-1468F94D7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9" y="450850"/>
              <a:ext cx="104775" cy="198438"/>
            </a:xfrm>
            <a:custGeom>
              <a:avLst/>
              <a:gdLst>
                <a:gd name="T0" fmla="*/ 0 w 88"/>
                <a:gd name="T1" fmla="*/ 167 h 167"/>
                <a:gd name="T2" fmla="*/ 0 w 88"/>
                <a:gd name="T3" fmla="*/ 155 h 167"/>
                <a:gd name="T4" fmla="*/ 56 w 88"/>
                <a:gd name="T5" fmla="*/ 128 h 167"/>
                <a:gd name="T6" fmla="*/ 74 w 88"/>
                <a:gd name="T7" fmla="*/ 73 h 167"/>
                <a:gd name="T8" fmla="*/ 47 w 88"/>
                <a:gd name="T9" fmla="*/ 22 h 167"/>
                <a:gd name="T10" fmla="*/ 31 w 88"/>
                <a:gd name="T11" fmla="*/ 11 h 167"/>
                <a:gd name="T12" fmla="*/ 36 w 88"/>
                <a:gd name="T13" fmla="*/ 0 h 167"/>
                <a:gd name="T14" fmla="*/ 55 w 88"/>
                <a:gd name="T15" fmla="*/ 12 h 167"/>
                <a:gd name="T16" fmla="*/ 86 w 88"/>
                <a:gd name="T17" fmla="*/ 72 h 167"/>
                <a:gd name="T18" fmla="*/ 66 w 88"/>
                <a:gd name="T19" fmla="*/ 136 h 167"/>
                <a:gd name="T20" fmla="*/ 0 w 88"/>
                <a:gd name="T2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67">
                  <a:moveTo>
                    <a:pt x="0" y="167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22" y="155"/>
                    <a:pt x="42" y="145"/>
                    <a:pt x="56" y="128"/>
                  </a:cubicBezTo>
                  <a:cubicBezTo>
                    <a:pt x="69" y="112"/>
                    <a:pt x="76" y="93"/>
                    <a:pt x="74" y="73"/>
                  </a:cubicBezTo>
                  <a:cubicBezTo>
                    <a:pt x="72" y="53"/>
                    <a:pt x="63" y="35"/>
                    <a:pt x="47" y="22"/>
                  </a:cubicBezTo>
                  <a:cubicBezTo>
                    <a:pt x="42" y="18"/>
                    <a:pt x="37" y="14"/>
                    <a:pt x="31" y="1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4"/>
                    <a:pt x="49" y="8"/>
                    <a:pt x="55" y="12"/>
                  </a:cubicBezTo>
                  <a:cubicBezTo>
                    <a:pt x="73" y="27"/>
                    <a:pt x="84" y="49"/>
                    <a:pt x="86" y="72"/>
                  </a:cubicBezTo>
                  <a:cubicBezTo>
                    <a:pt x="88" y="95"/>
                    <a:pt x="81" y="118"/>
                    <a:pt x="66" y="136"/>
                  </a:cubicBezTo>
                  <a:cubicBezTo>
                    <a:pt x="49" y="155"/>
                    <a:pt x="25" y="167"/>
                    <a:pt x="0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379">
              <a:extLst>
                <a:ext uri="{FF2B5EF4-FFF2-40B4-BE49-F238E27FC236}">
                  <a16:creationId xmlns:a16="http://schemas.microsoft.com/office/drawing/2014/main" id="{3977AA6E-A8C5-420F-9696-3158E638E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33026" y="568325"/>
              <a:ext cx="123825" cy="125413"/>
            </a:xfrm>
            <a:custGeom>
              <a:avLst/>
              <a:gdLst>
                <a:gd name="T0" fmla="*/ 78 w 78"/>
                <a:gd name="T1" fmla="*/ 79 h 79"/>
                <a:gd name="T2" fmla="*/ 0 w 78"/>
                <a:gd name="T3" fmla="*/ 79 h 79"/>
                <a:gd name="T4" fmla="*/ 0 w 78"/>
                <a:gd name="T5" fmla="*/ 0 h 79"/>
                <a:gd name="T6" fmla="*/ 78 w 78"/>
                <a:gd name="T7" fmla="*/ 0 h 79"/>
                <a:gd name="T8" fmla="*/ 78 w 78"/>
                <a:gd name="T9" fmla="*/ 79 h 79"/>
                <a:gd name="T10" fmla="*/ 9 w 78"/>
                <a:gd name="T11" fmla="*/ 70 h 79"/>
                <a:gd name="T12" fmla="*/ 69 w 78"/>
                <a:gd name="T13" fmla="*/ 70 h 79"/>
                <a:gd name="T14" fmla="*/ 69 w 78"/>
                <a:gd name="T15" fmla="*/ 8 h 79"/>
                <a:gd name="T16" fmla="*/ 9 w 78"/>
                <a:gd name="T17" fmla="*/ 8 h 79"/>
                <a:gd name="T18" fmla="*/ 9 w 78"/>
                <a:gd name="T19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9">
                  <a:moveTo>
                    <a:pt x="78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9"/>
                  </a:lnTo>
                  <a:close/>
                  <a:moveTo>
                    <a:pt x="9" y="70"/>
                  </a:moveTo>
                  <a:lnTo>
                    <a:pt x="69" y="70"/>
                  </a:lnTo>
                  <a:lnTo>
                    <a:pt x="69" y="8"/>
                  </a:lnTo>
                  <a:lnTo>
                    <a:pt x="9" y="8"/>
                  </a:lnTo>
                  <a:lnTo>
                    <a:pt x="9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380">
              <a:extLst>
                <a:ext uri="{FF2B5EF4-FFF2-40B4-BE49-F238E27FC236}">
                  <a16:creationId xmlns:a16="http://schemas.microsoft.com/office/drawing/2014/main" id="{1B9F6B72-BCDF-4677-95F0-B8867C5C63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12401" y="382588"/>
              <a:ext cx="93663" cy="93663"/>
            </a:xfrm>
            <a:custGeom>
              <a:avLst/>
              <a:gdLst>
                <a:gd name="T0" fmla="*/ 59 w 59"/>
                <a:gd name="T1" fmla="*/ 59 h 59"/>
                <a:gd name="T2" fmla="*/ 0 w 59"/>
                <a:gd name="T3" fmla="*/ 59 h 59"/>
                <a:gd name="T4" fmla="*/ 0 w 59"/>
                <a:gd name="T5" fmla="*/ 0 h 59"/>
                <a:gd name="T6" fmla="*/ 59 w 59"/>
                <a:gd name="T7" fmla="*/ 0 h 59"/>
                <a:gd name="T8" fmla="*/ 59 w 59"/>
                <a:gd name="T9" fmla="*/ 59 h 59"/>
                <a:gd name="T10" fmla="*/ 9 w 59"/>
                <a:gd name="T11" fmla="*/ 50 h 59"/>
                <a:gd name="T12" fmla="*/ 50 w 59"/>
                <a:gd name="T13" fmla="*/ 50 h 59"/>
                <a:gd name="T14" fmla="*/ 50 w 59"/>
                <a:gd name="T15" fmla="*/ 9 h 59"/>
                <a:gd name="T16" fmla="*/ 9 w 59"/>
                <a:gd name="T17" fmla="*/ 9 h 59"/>
                <a:gd name="T18" fmla="*/ 9 w 59"/>
                <a:gd name="T19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9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  <a:close/>
                  <a:moveTo>
                    <a:pt x="9" y="50"/>
                  </a:moveTo>
                  <a:lnTo>
                    <a:pt x="50" y="50"/>
                  </a:lnTo>
                  <a:lnTo>
                    <a:pt x="50" y="9"/>
                  </a:lnTo>
                  <a:lnTo>
                    <a:pt x="9" y="9"/>
                  </a:lnTo>
                  <a:lnTo>
                    <a:pt x="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381">
              <a:extLst>
                <a:ext uri="{FF2B5EF4-FFF2-40B4-BE49-F238E27FC236}">
                  <a16:creationId xmlns:a16="http://schemas.microsoft.com/office/drawing/2014/main" id="{66CC3A2C-A0D0-4AE3-8502-54FF790FC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8089" y="457200"/>
              <a:ext cx="82550" cy="80963"/>
            </a:xfrm>
            <a:custGeom>
              <a:avLst/>
              <a:gdLst>
                <a:gd name="T0" fmla="*/ 52 w 52"/>
                <a:gd name="T1" fmla="*/ 51 h 51"/>
                <a:gd name="T2" fmla="*/ 0 w 52"/>
                <a:gd name="T3" fmla="*/ 51 h 51"/>
                <a:gd name="T4" fmla="*/ 0 w 52"/>
                <a:gd name="T5" fmla="*/ 0 h 51"/>
                <a:gd name="T6" fmla="*/ 52 w 52"/>
                <a:gd name="T7" fmla="*/ 0 h 51"/>
                <a:gd name="T8" fmla="*/ 52 w 52"/>
                <a:gd name="T9" fmla="*/ 51 h 51"/>
                <a:gd name="T10" fmla="*/ 9 w 52"/>
                <a:gd name="T11" fmla="*/ 42 h 51"/>
                <a:gd name="T12" fmla="*/ 43 w 52"/>
                <a:gd name="T13" fmla="*/ 42 h 51"/>
                <a:gd name="T14" fmla="*/ 43 w 52"/>
                <a:gd name="T15" fmla="*/ 9 h 51"/>
                <a:gd name="T16" fmla="*/ 9 w 52"/>
                <a:gd name="T17" fmla="*/ 9 h 51"/>
                <a:gd name="T18" fmla="*/ 9 w 52"/>
                <a:gd name="T1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1">
                  <a:moveTo>
                    <a:pt x="5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51"/>
                  </a:lnTo>
                  <a:close/>
                  <a:moveTo>
                    <a:pt x="9" y="42"/>
                  </a:moveTo>
                  <a:lnTo>
                    <a:pt x="43" y="42"/>
                  </a:lnTo>
                  <a:lnTo>
                    <a:pt x="43" y="9"/>
                  </a:lnTo>
                  <a:lnTo>
                    <a:pt x="9" y="9"/>
                  </a:lnTo>
                  <a:lnTo>
                    <a:pt x="9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1767876-9087-4DA7-9146-7B8102A17EE3}"/>
              </a:ext>
            </a:extLst>
          </p:cNvPr>
          <p:cNvSpPr/>
          <p:nvPr/>
        </p:nvSpPr>
        <p:spPr bwMode="auto">
          <a:xfrm>
            <a:off x="6828680" y="2105174"/>
            <a:ext cx="2032715" cy="72055"/>
          </a:xfrm>
          <a:prstGeom prst="rect">
            <a:avLst/>
          </a:prstGeom>
          <a:solidFill>
            <a:schemeClr val="accent1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2FEA1A-957B-4FE7-BE1C-8F2CFC5EBA04}"/>
              </a:ext>
            </a:extLst>
          </p:cNvPr>
          <p:cNvSpPr/>
          <p:nvPr/>
        </p:nvSpPr>
        <p:spPr>
          <a:xfrm>
            <a:off x="7060462" y="3079158"/>
            <a:ext cx="15691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Familiar management and operations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C26556-22E3-4FB3-97E1-505E41BE6487}"/>
              </a:ext>
            </a:extLst>
          </p:cNvPr>
          <p:cNvSpPr txBox="1"/>
          <p:nvPr/>
        </p:nvSpPr>
        <p:spPr>
          <a:xfrm>
            <a:off x="7239513" y="3964362"/>
            <a:ext cx="1568769" cy="1523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Leverage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existing concepts and skills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virtualization and storage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Manage with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Windows Admin Center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System Center, PowerShell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Continue to leverage 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  <a:r>
              <a:rPr kumimoji="0" lang="en-US" sz="900" b="1" i="0" u="none" strike="noStrike" kern="1200" cap="none" spc="0" normalizeH="0" baseline="30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rd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party tools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monitoring, security, and backup/restore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C7F550C-4633-43BF-B6C2-222E42122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5605" y="2386734"/>
            <a:ext cx="558864" cy="58342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BE37652-FB60-4B28-B2C0-2C4A47026823}"/>
              </a:ext>
            </a:extLst>
          </p:cNvPr>
          <p:cNvSpPr/>
          <p:nvPr/>
        </p:nvSpPr>
        <p:spPr bwMode="auto">
          <a:xfrm>
            <a:off x="2278503" y="2105174"/>
            <a:ext cx="2032715" cy="88139"/>
          </a:xfrm>
          <a:prstGeom prst="rect">
            <a:avLst/>
          </a:prstGeom>
          <a:solidFill>
            <a:schemeClr val="accent6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B2B7EF-BA90-491A-9C2C-68571F8A37B5}"/>
              </a:ext>
            </a:extLst>
          </p:cNvPr>
          <p:cNvSpPr/>
          <p:nvPr/>
        </p:nvSpPr>
        <p:spPr>
          <a:xfrm>
            <a:off x="2409902" y="3066855"/>
            <a:ext cx="176991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Enterprise class hyperconverged infrastructure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E6115-98E1-4510-B614-841FF92FAB0C}"/>
              </a:ext>
            </a:extLst>
          </p:cNvPr>
          <p:cNvSpPr txBox="1"/>
          <p:nvPr/>
        </p:nvSpPr>
        <p:spPr>
          <a:xfrm>
            <a:off x="2728665" y="3970855"/>
            <a:ext cx="1502568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Hyper-V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secure, efficient virtualization of Windows and Linux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Spaces Direct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fast enterprise-grade storage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inspired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software defined networking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NEW! Stretched clustering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disaster recovery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7E1D59-FD98-4F6B-84B9-A62F13E44F8A}"/>
              </a:ext>
            </a:extLst>
          </p:cNvPr>
          <p:cNvGrpSpPr>
            <a:grpSpLocks noChangeAspect="1"/>
          </p:cNvGrpSpPr>
          <p:nvPr/>
        </p:nvGrpSpPr>
        <p:grpSpPr>
          <a:xfrm>
            <a:off x="2944934" y="2386734"/>
            <a:ext cx="699852" cy="476371"/>
            <a:chOff x="9891714" y="2416175"/>
            <a:chExt cx="566737" cy="385763"/>
          </a:xfrm>
          <a:solidFill>
            <a:schemeClr val="accent6"/>
          </a:solidFill>
        </p:grpSpPr>
        <p:sp>
          <p:nvSpPr>
            <p:cNvPr id="25" name="Freeform 463">
              <a:extLst>
                <a:ext uri="{FF2B5EF4-FFF2-40B4-BE49-F238E27FC236}">
                  <a16:creationId xmlns:a16="http://schemas.microsoft.com/office/drawing/2014/main" id="{65DF4B61-B596-498D-8255-083243A90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889" y="2511425"/>
              <a:ext cx="87313" cy="87313"/>
            </a:xfrm>
            <a:custGeom>
              <a:avLst/>
              <a:gdLst>
                <a:gd name="T0" fmla="*/ 55 w 55"/>
                <a:gd name="T1" fmla="*/ 55 h 55"/>
                <a:gd name="T2" fmla="*/ 46 w 55"/>
                <a:gd name="T3" fmla="*/ 55 h 55"/>
                <a:gd name="T4" fmla="*/ 46 w 55"/>
                <a:gd name="T5" fmla="*/ 9 h 55"/>
                <a:gd name="T6" fmla="*/ 0 w 55"/>
                <a:gd name="T7" fmla="*/ 9 h 55"/>
                <a:gd name="T8" fmla="*/ 0 w 55"/>
                <a:gd name="T9" fmla="*/ 0 h 55"/>
                <a:gd name="T10" fmla="*/ 55 w 55"/>
                <a:gd name="T11" fmla="*/ 0 h 55"/>
                <a:gd name="T12" fmla="*/ 55 w 55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5">
                  <a:moveTo>
                    <a:pt x="55" y="55"/>
                  </a:moveTo>
                  <a:lnTo>
                    <a:pt x="46" y="55"/>
                  </a:lnTo>
                  <a:lnTo>
                    <a:pt x="46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464">
              <a:extLst>
                <a:ext uri="{FF2B5EF4-FFF2-40B4-BE49-F238E27FC236}">
                  <a16:creationId xmlns:a16="http://schemas.microsoft.com/office/drawing/2014/main" id="{4F25C53F-7638-4643-A3F9-B096CC46B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1714" y="2516188"/>
              <a:ext cx="468313" cy="285750"/>
            </a:xfrm>
            <a:custGeom>
              <a:avLst/>
              <a:gdLst>
                <a:gd name="T0" fmla="*/ 109 w 396"/>
                <a:gd name="T1" fmla="*/ 242 h 242"/>
                <a:gd name="T2" fmla="*/ 0 w 396"/>
                <a:gd name="T3" fmla="*/ 133 h 242"/>
                <a:gd name="T4" fmla="*/ 109 w 396"/>
                <a:gd name="T5" fmla="*/ 23 h 242"/>
                <a:gd name="T6" fmla="*/ 109 w 396"/>
                <a:gd name="T7" fmla="*/ 35 h 242"/>
                <a:gd name="T8" fmla="*/ 12 w 396"/>
                <a:gd name="T9" fmla="*/ 133 h 242"/>
                <a:gd name="T10" fmla="*/ 109 w 396"/>
                <a:gd name="T11" fmla="*/ 230 h 242"/>
                <a:gd name="T12" fmla="*/ 159 w 396"/>
                <a:gd name="T13" fmla="*/ 217 h 242"/>
                <a:gd name="T14" fmla="*/ 159 w 396"/>
                <a:gd name="T15" fmla="*/ 216 h 242"/>
                <a:gd name="T16" fmla="*/ 384 w 396"/>
                <a:gd name="T17" fmla="*/ 2 h 242"/>
                <a:gd name="T18" fmla="*/ 389 w 396"/>
                <a:gd name="T19" fmla="*/ 6 h 242"/>
                <a:gd name="T20" fmla="*/ 389 w 396"/>
                <a:gd name="T21" fmla="*/ 5 h 242"/>
                <a:gd name="T22" fmla="*/ 387 w 396"/>
                <a:gd name="T23" fmla="*/ 0 h 242"/>
                <a:gd name="T24" fmla="*/ 395 w 396"/>
                <a:gd name="T25" fmla="*/ 3 h 242"/>
                <a:gd name="T26" fmla="*/ 361 w 396"/>
                <a:gd name="T27" fmla="*/ 42 h 242"/>
                <a:gd name="T28" fmla="*/ 289 w 396"/>
                <a:gd name="T29" fmla="*/ 114 h 242"/>
                <a:gd name="T30" fmla="*/ 165 w 396"/>
                <a:gd name="T31" fmla="*/ 227 h 242"/>
                <a:gd name="T32" fmla="*/ 109 w 396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6" h="242">
                  <a:moveTo>
                    <a:pt x="109" y="242"/>
                  </a:moveTo>
                  <a:cubicBezTo>
                    <a:pt x="42" y="242"/>
                    <a:pt x="0" y="185"/>
                    <a:pt x="0" y="133"/>
                  </a:cubicBezTo>
                  <a:cubicBezTo>
                    <a:pt x="0" y="80"/>
                    <a:pt x="42" y="23"/>
                    <a:pt x="109" y="23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49" y="35"/>
                    <a:pt x="12" y="86"/>
                    <a:pt x="12" y="133"/>
                  </a:cubicBezTo>
                  <a:cubicBezTo>
                    <a:pt x="12" y="180"/>
                    <a:pt x="48" y="230"/>
                    <a:pt x="109" y="230"/>
                  </a:cubicBezTo>
                  <a:cubicBezTo>
                    <a:pt x="127" y="230"/>
                    <a:pt x="146" y="225"/>
                    <a:pt x="159" y="217"/>
                  </a:cubicBezTo>
                  <a:cubicBezTo>
                    <a:pt x="159" y="216"/>
                    <a:pt x="159" y="216"/>
                    <a:pt x="159" y="216"/>
                  </a:cubicBezTo>
                  <a:cubicBezTo>
                    <a:pt x="180" y="207"/>
                    <a:pt x="374" y="15"/>
                    <a:pt x="384" y="2"/>
                  </a:cubicBezTo>
                  <a:cubicBezTo>
                    <a:pt x="389" y="6"/>
                    <a:pt x="389" y="6"/>
                    <a:pt x="389" y="6"/>
                  </a:cubicBezTo>
                  <a:cubicBezTo>
                    <a:pt x="389" y="5"/>
                    <a:pt x="389" y="5"/>
                    <a:pt x="389" y="5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95" y="3"/>
                    <a:pt x="395" y="3"/>
                    <a:pt x="395" y="3"/>
                  </a:cubicBezTo>
                  <a:cubicBezTo>
                    <a:pt x="396" y="7"/>
                    <a:pt x="396" y="7"/>
                    <a:pt x="361" y="42"/>
                  </a:cubicBezTo>
                  <a:cubicBezTo>
                    <a:pt x="339" y="65"/>
                    <a:pt x="312" y="91"/>
                    <a:pt x="289" y="114"/>
                  </a:cubicBezTo>
                  <a:cubicBezTo>
                    <a:pt x="218" y="184"/>
                    <a:pt x="176" y="222"/>
                    <a:pt x="165" y="227"/>
                  </a:cubicBezTo>
                  <a:cubicBezTo>
                    <a:pt x="150" y="236"/>
                    <a:pt x="130" y="242"/>
                    <a:pt x="109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465">
              <a:extLst>
                <a:ext uri="{FF2B5EF4-FFF2-40B4-BE49-F238E27FC236}">
                  <a16:creationId xmlns:a16="http://schemas.microsoft.com/office/drawing/2014/main" id="{439334AD-0373-4CF7-BC22-CB2E30444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5376" y="2619375"/>
              <a:ext cx="88900" cy="88900"/>
            </a:xfrm>
            <a:custGeom>
              <a:avLst/>
              <a:gdLst>
                <a:gd name="T0" fmla="*/ 56 w 56"/>
                <a:gd name="T1" fmla="*/ 56 h 56"/>
                <a:gd name="T2" fmla="*/ 0 w 56"/>
                <a:gd name="T3" fmla="*/ 56 h 56"/>
                <a:gd name="T4" fmla="*/ 0 w 56"/>
                <a:gd name="T5" fmla="*/ 0 h 56"/>
                <a:gd name="T6" fmla="*/ 9 w 56"/>
                <a:gd name="T7" fmla="*/ 0 h 56"/>
                <a:gd name="T8" fmla="*/ 9 w 56"/>
                <a:gd name="T9" fmla="*/ 47 h 56"/>
                <a:gd name="T10" fmla="*/ 56 w 56"/>
                <a:gd name="T11" fmla="*/ 47 h 56"/>
                <a:gd name="T12" fmla="*/ 56 w 56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6">
                  <a:moveTo>
                    <a:pt x="56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47"/>
                  </a:lnTo>
                  <a:lnTo>
                    <a:pt x="56" y="47"/>
                  </a:lnTo>
                  <a:lnTo>
                    <a:pt x="5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466">
              <a:extLst>
                <a:ext uri="{FF2B5EF4-FFF2-40B4-BE49-F238E27FC236}">
                  <a16:creationId xmlns:a16="http://schemas.microsoft.com/office/drawing/2014/main" id="{8ED69BF0-A510-4860-8DB1-9743E92B2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8551" y="2416175"/>
              <a:ext cx="469900" cy="287338"/>
            </a:xfrm>
            <a:custGeom>
              <a:avLst/>
              <a:gdLst>
                <a:gd name="T0" fmla="*/ 9 w 396"/>
                <a:gd name="T1" fmla="*/ 242 h 242"/>
                <a:gd name="T2" fmla="*/ 1 w 396"/>
                <a:gd name="T3" fmla="*/ 239 h 242"/>
                <a:gd name="T4" fmla="*/ 35 w 396"/>
                <a:gd name="T5" fmla="*/ 200 h 242"/>
                <a:gd name="T6" fmla="*/ 107 w 396"/>
                <a:gd name="T7" fmla="*/ 128 h 242"/>
                <a:gd name="T8" fmla="*/ 231 w 396"/>
                <a:gd name="T9" fmla="*/ 15 h 242"/>
                <a:gd name="T10" fmla="*/ 287 w 396"/>
                <a:gd name="T11" fmla="*/ 0 h 242"/>
                <a:gd name="T12" fmla="*/ 396 w 396"/>
                <a:gd name="T13" fmla="*/ 109 h 242"/>
                <a:gd name="T14" fmla="*/ 287 w 396"/>
                <a:gd name="T15" fmla="*/ 219 h 242"/>
                <a:gd name="T16" fmla="*/ 287 w 396"/>
                <a:gd name="T17" fmla="*/ 207 h 242"/>
                <a:gd name="T18" fmla="*/ 384 w 396"/>
                <a:gd name="T19" fmla="*/ 109 h 242"/>
                <a:gd name="T20" fmla="*/ 287 w 396"/>
                <a:gd name="T21" fmla="*/ 12 h 242"/>
                <a:gd name="T22" fmla="*/ 237 w 396"/>
                <a:gd name="T23" fmla="*/ 25 h 242"/>
                <a:gd name="T24" fmla="*/ 237 w 396"/>
                <a:gd name="T25" fmla="*/ 26 h 242"/>
                <a:gd name="T26" fmla="*/ 12 w 396"/>
                <a:gd name="T27" fmla="*/ 240 h 242"/>
                <a:gd name="T28" fmla="*/ 7 w 396"/>
                <a:gd name="T29" fmla="*/ 236 h 242"/>
                <a:gd name="T30" fmla="*/ 7 w 396"/>
                <a:gd name="T31" fmla="*/ 237 h 242"/>
                <a:gd name="T32" fmla="*/ 9 w 396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6" h="242">
                  <a:moveTo>
                    <a:pt x="9" y="242"/>
                  </a:moveTo>
                  <a:cubicBezTo>
                    <a:pt x="1" y="239"/>
                    <a:pt x="1" y="239"/>
                    <a:pt x="1" y="239"/>
                  </a:cubicBezTo>
                  <a:cubicBezTo>
                    <a:pt x="0" y="235"/>
                    <a:pt x="0" y="235"/>
                    <a:pt x="35" y="200"/>
                  </a:cubicBezTo>
                  <a:cubicBezTo>
                    <a:pt x="57" y="177"/>
                    <a:pt x="84" y="151"/>
                    <a:pt x="107" y="128"/>
                  </a:cubicBezTo>
                  <a:cubicBezTo>
                    <a:pt x="178" y="58"/>
                    <a:pt x="220" y="20"/>
                    <a:pt x="231" y="15"/>
                  </a:cubicBezTo>
                  <a:cubicBezTo>
                    <a:pt x="246" y="6"/>
                    <a:pt x="266" y="0"/>
                    <a:pt x="287" y="0"/>
                  </a:cubicBezTo>
                  <a:cubicBezTo>
                    <a:pt x="354" y="0"/>
                    <a:pt x="396" y="57"/>
                    <a:pt x="396" y="109"/>
                  </a:cubicBezTo>
                  <a:cubicBezTo>
                    <a:pt x="396" y="162"/>
                    <a:pt x="354" y="219"/>
                    <a:pt x="287" y="219"/>
                  </a:cubicBezTo>
                  <a:cubicBezTo>
                    <a:pt x="287" y="207"/>
                    <a:pt x="287" y="207"/>
                    <a:pt x="287" y="207"/>
                  </a:cubicBezTo>
                  <a:cubicBezTo>
                    <a:pt x="347" y="207"/>
                    <a:pt x="384" y="156"/>
                    <a:pt x="384" y="109"/>
                  </a:cubicBezTo>
                  <a:cubicBezTo>
                    <a:pt x="384" y="62"/>
                    <a:pt x="348" y="12"/>
                    <a:pt x="287" y="12"/>
                  </a:cubicBezTo>
                  <a:cubicBezTo>
                    <a:pt x="269" y="12"/>
                    <a:pt x="250" y="17"/>
                    <a:pt x="237" y="25"/>
                  </a:cubicBezTo>
                  <a:cubicBezTo>
                    <a:pt x="237" y="26"/>
                    <a:pt x="237" y="26"/>
                    <a:pt x="237" y="26"/>
                  </a:cubicBezTo>
                  <a:cubicBezTo>
                    <a:pt x="216" y="35"/>
                    <a:pt x="22" y="227"/>
                    <a:pt x="12" y="240"/>
                  </a:cubicBezTo>
                  <a:cubicBezTo>
                    <a:pt x="7" y="236"/>
                    <a:pt x="7" y="236"/>
                    <a:pt x="7" y="236"/>
                  </a:cubicBezTo>
                  <a:cubicBezTo>
                    <a:pt x="7" y="237"/>
                    <a:pt x="7" y="237"/>
                    <a:pt x="7" y="237"/>
                  </a:cubicBezTo>
                  <a:lnTo>
                    <a:pt x="9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9" name="Graphic 28" descr="Database">
            <a:extLst>
              <a:ext uri="{FF2B5EF4-FFF2-40B4-BE49-F238E27FC236}">
                <a16:creationId xmlns:a16="http://schemas.microsoft.com/office/drawing/2014/main" id="{4F0B35B7-540B-411C-9DB5-2B577C255D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9681" y="4430494"/>
            <a:ext cx="389026" cy="38902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3A86686-0764-4B19-BA1F-CC6CD7B28AD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3527" y="4913486"/>
            <a:ext cx="271901" cy="2719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4A54ABE-6E20-494D-B791-B6E7547F02E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41511" y="5380996"/>
            <a:ext cx="291156" cy="25145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698AB55-E2B1-453C-B696-411D90D3346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9680" y="3954738"/>
            <a:ext cx="389027" cy="38902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E5B7123-67AE-4067-BD2A-84D1594D1A8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32086" y="4421276"/>
            <a:ext cx="279015" cy="27901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0ECE061C-FA93-4E8B-9D0C-AD2AE057E0B8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13138" y="5026308"/>
            <a:ext cx="297963" cy="29796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753D662-A900-4DD9-AF18-7455A72A93B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06873" y="5438315"/>
            <a:ext cx="339267" cy="33926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B48D6CB-5080-47B3-84BB-478793B76FB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32086" y="3964362"/>
            <a:ext cx="279016" cy="27901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76FBCF1-F912-4E53-89A7-7F6CFF053CD1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07436" y="3971226"/>
            <a:ext cx="287935" cy="28793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B847F1C-A9AB-411D-8B06-A12132E8004B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05395" y="4518046"/>
            <a:ext cx="287935" cy="28793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88389521-B6E8-4781-804D-3E9962F8218D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05395" y="5086887"/>
            <a:ext cx="287935" cy="28793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258A2A8-C8E6-4BAF-82AE-A07812235A3A}"/>
              </a:ext>
            </a:extLst>
          </p:cNvPr>
          <p:cNvSpPr/>
          <p:nvPr/>
        </p:nvSpPr>
        <p:spPr bwMode="auto">
          <a:xfrm>
            <a:off x="4656762" y="3775986"/>
            <a:ext cx="1788469" cy="45719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968073-B8D6-41BB-9439-8AECE3250367}"/>
              </a:ext>
            </a:extLst>
          </p:cNvPr>
          <p:cNvSpPr/>
          <p:nvPr/>
        </p:nvSpPr>
        <p:spPr bwMode="auto">
          <a:xfrm>
            <a:off x="6939133" y="3775986"/>
            <a:ext cx="1788469" cy="45719"/>
          </a:xfrm>
          <a:prstGeom prst="rect">
            <a:avLst/>
          </a:prstGeom>
          <a:solidFill>
            <a:schemeClr val="accent1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A3A5C4-36C7-471C-9639-A84166B81BE7}"/>
              </a:ext>
            </a:extLst>
          </p:cNvPr>
          <p:cNvSpPr/>
          <p:nvPr/>
        </p:nvSpPr>
        <p:spPr bwMode="auto">
          <a:xfrm>
            <a:off x="2388956" y="3775986"/>
            <a:ext cx="1788469" cy="45719"/>
          </a:xfrm>
          <a:prstGeom prst="rect">
            <a:avLst/>
          </a:prstGeom>
          <a:solidFill>
            <a:schemeClr val="accent6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63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10675A-8B85-483E-8DAA-DBD03059497E}"/>
              </a:ext>
            </a:extLst>
          </p:cNvPr>
          <p:cNvSpPr txBox="1"/>
          <p:nvPr/>
        </p:nvSpPr>
        <p:spPr>
          <a:xfrm>
            <a:off x="1277729" y="2360488"/>
            <a:ext cx="944568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54">
              <a:defRPr/>
            </a:pPr>
            <a:r>
              <a:rPr lang="en-US" sz="6000" dirty="0">
                <a:solidFill>
                  <a:schemeClr val="bg1"/>
                </a:solidFill>
                <a:latin typeface="Arial"/>
              </a:rPr>
              <a:t>Demo time! Let’s get some real-world knowledge on! </a:t>
            </a:r>
          </a:p>
        </p:txBody>
      </p:sp>
    </p:spTree>
    <p:extLst>
      <p:ext uri="{BB962C8B-B14F-4D97-AF65-F5344CB8AC3E}">
        <p14:creationId xmlns:p14="http://schemas.microsoft.com/office/powerpoint/2010/main" val="280631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A3F5-E524-4480-A484-4AB88A302A0A}"/>
              </a:ext>
            </a:extLst>
          </p:cNvPr>
          <p:cNvSpPr txBox="1">
            <a:spLocks/>
          </p:cNvSpPr>
          <p:nvPr/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What is Azure Stack HCI?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00973-3123-4EB3-944D-51431E5E839E}"/>
              </a:ext>
            </a:extLst>
          </p:cNvPr>
          <p:cNvSpPr txBox="1"/>
          <p:nvPr/>
        </p:nvSpPr>
        <p:spPr>
          <a:xfrm>
            <a:off x="433179" y="1446088"/>
            <a:ext cx="9098171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54">
              <a:defRPr/>
            </a:pPr>
            <a:r>
              <a:rPr lang="en-US" sz="4400" dirty="0">
                <a:solidFill>
                  <a:schemeClr val="bg1"/>
                </a:solidFill>
                <a:latin typeface="Arial"/>
              </a:rPr>
              <a:t>The future of on-premises </a:t>
            </a:r>
            <a:r>
              <a:rPr lang="en-US" sz="4400" dirty="0" err="1">
                <a:solidFill>
                  <a:schemeClr val="bg1"/>
                </a:solidFill>
                <a:latin typeface="Arial"/>
              </a:rPr>
              <a:t>virtualisation</a:t>
            </a:r>
            <a:r>
              <a:rPr lang="en-US" sz="4400" dirty="0">
                <a:solidFill>
                  <a:schemeClr val="bg1"/>
                </a:solidFill>
                <a:latin typeface="Arial"/>
              </a:rPr>
              <a:t> from Microsoft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E25B1-7B8F-4C48-A94B-017B52F6793C}"/>
              </a:ext>
            </a:extLst>
          </p:cNvPr>
          <p:cNvSpPr txBox="1"/>
          <p:nvPr/>
        </p:nvSpPr>
        <p:spPr>
          <a:xfrm>
            <a:off x="346576" y="5212136"/>
            <a:ext cx="9098171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54">
              <a:defRPr/>
            </a:pPr>
            <a:r>
              <a:rPr lang="en-US" sz="4400" dirty="0">
                <a:solidFill>
                  <a:schemeClr val="bg1"/>
                </a:solidFill>
                <a:latin typeface="Arial"/>
              </a:rPr>
              <a:t>An Azure service, and a core part of any Azure strategy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B130A-3974-4441-8EB2-26CDF0703896}"/>
              </a:ext>
            </a:extLst>
          </p:cNvPr>
          <p:cNvSpPr txBox="1"/>
          <p:nvPr/>
        </p:nvSpPr>
        <p:spPr>
          <a:xfrm>
            <a:off x="433179" y="3329112"/>
            <a:ext cx="9650621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54">
              <a:defRPr/>
            </a:pPr>
            <a:r>
              <a:rPr lang="en-US" sz="4400" dirty="0">
                <a:solidFill>
                  <a:schemeClr val="bg1"/>
                </a:solidFill>
                <a:latin typeface="Arial"/>
              </a:rPr>
              <a:t>Enterprise-grade, high performance, affordable, extremely easy to manage</a:t>
            </a:r>
          </a:p>
        </p:txBody>
      </p:sp>
    </p:spTree>
    <p:extLst>
      <p:ext uri="{BB962C8B-B14F-4D97-AF65-F5344CB8AC3E}">
        <p14:creationId xmlns:p14="http://schemas.microsoft.com/office/powerpoint/2010/main" val="299339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60794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Hexagon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561888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Hexagon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561888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0243" y="139573"/>
            <a:ext cx="1218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Our </a:t>
            </a:r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Sponsors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Right Triangl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Placeholder 4" descr="DQ Global Company Logo">
            <a:extLst>
              <a:ext uri="{FF2B5EF4-FFF2-40B4-BE49-F238E27FC236}">
                <a16:creationId xmlns:a16="http://schemas.microsoft.com/office/drawing/2014/main" id="{0862C3E9-6B28-482E-81A9-E3ACF3275F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999803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37" name="Picture Placeholder 36" descr="RedSpire Company Logo">
            <a:extLst>
              <a:ext uri="{FF2B5EF4-FFF2-40B4-BE49-F238E27FC236}">
                <a16:creationId xmlns:a16="http://schemas.microsoft.com/office/drawing/2014/main" id="{82445593-9D49-4E0A-871E-07D06E4392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111" y="4004257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11" name="Picture Placeholder 10" descr="Agilisys Company Logo">
            <a:extLst>
              <a:ext uri="{FF2B5EF4-FFF2-40B4-BE49-F238E27FC236}">
                <a16:creationId xmlns:a16="http://schemas.microsoft.com/office/drawing/2014/main" id="{881E287A-5186-45F4-8014-F9FF6E0F6C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4004256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25" name="Picture 24" descr="Corner Scottish Summit Logo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33" name="Hexagon 32">
            <a:extLst>
              <a:ext uri="{FF2B5EF4-FFF2-40B4-BE49-F238E27FC236}">
                <a16:creationId xmlns:a16="http://schemas.microsoft.com/office/drawing/2014/main" id="{6CD71C13-87FF-42B3-BC7F-B26ABAC6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60794" y="1053983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9" name="Picture Placeholder 38" descr="Scriptrunner Company Logo">
            <a:extLst>
              <a:ext uri="{FF2B5EF4-FFF2-40B4-BE49-F238E27FC236}">
                <a16:creationId xmlns:a16="http://schemas.microsoft.com/office/drawing/2014/main" id="{186235B6-63B6-480D-AD04-985E792694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422" y="978750"/>
            <a:ext cx="2214562" cy="2568575"/>
          </a:xfrm>
          <a:solidFill>
            <a:schemeClr val="bg1">
              <a:lumMod val="85000"/>
            </a:schemeClr>
          </a:solidFill>
        </p:spPr>
      </p:pic>
      <p:sp>
        <p:nvSpPr>
          <p:cNvPr id="40" name="Hexagon 39">
            <a:extLst>
              <a:ext uri="{FF2B5EF4-FFF2-40B4-BE49-F238E27FC236}">
                <a16:creationId xmlns:a16="http://schemas.microsoft.com/office/drawing/2014/main" id="{9F912B6A-EC1B-4884-929C-86E417EC6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261230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Placeholder 4">
            <a:extLst>
              <a:ext uri="{FF2B5EF4-FFF2-40B4-BE49-F238E27FC236}">
                <a16:creationId xmlns:a16="http://schemas.microsoft.com/office/drawing/2014/main" id="{C1C73D75-3340-48FE-8C26-8F20DAF0F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8583546" y="999803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C29AE6AF-B2D2-407E-8267-FCA6BBF76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261230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3" name="Picture Placeholder 10" descr="Hitachi Solutions Company Logo">
            <a:extLst>
              <a:ext uri="{FF2B5EF4-FFF2-40B4-BE49-F238E27FC236}">
                <a16:creationId xmlns:a16="http://schemas.microsoft.com/office/drawing/2014/main" id="{307BACBC-FA99-49CC-BCB5-5E4FD0A65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r="6897"/>
          <a:stretch/>
        </p:blipFill>
        <p:spPr>
          <a:xfrm>
            <a:off x="8583546" y="4004256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015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 with pink and blue gradient from previous event ">
            <a:extLst>
              <a:ext uri="{FF2B5EF4-FFF2-40B4-BE49-F238E27FC236}">
                <a16:creationId xmlns:a16="http://schemas.microsoft.com/office/drawing/2014/main" id="{70EECA8A-06F2-4DD9-9CC2-DC340E177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pic>
      <p:sp>
        <p:nvSpPr>
          <p:cNvPr id="7" name="TextBox 6"/>
          <p:cNvSpPr txBox="1"/>
          <p:nvPr/>
        </p:nvSpPr>
        <p:spPr>
          <a:xfrm rot="16200000">
            <a:off x="-3041338" y="3075058"/>
            <a:ext cx="685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#ScottishSummit2021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Picture 8" descr="Scottish Summit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63" y="1348563"/>
            <a:ext cx="4160874" cy="4160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A45EB-DA5D-4018-827F-841164F23032}"/>
              </a:ext>
            </a:extLst>
          </p:cNvPr>
          <p:cNvSpPr txBox="1"/>
          <p:nvPr/>
        </p:nvSpPr>
        <p:spPr>
          <a:xfrm rot="16200000">
            <a:off x="5679032" y="-220976"/>
            <a:ext cx="800219" cy="1215828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3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60794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Hexagon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561888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Hexagon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561888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10243" y="139573"/>
            <a:ext cx="1218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Our Sponsors</a:t>
            </a:r>
            <a:endParaRPr lang="en-US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Right Triangl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Placeholder 4" descr="DQ Global Company Logo">
            <a:extLst>
              <a:ext uri="{FF2B5EF4-FFF2-40B4-BE49-F238E27FC236}">
                <a16:creationId xmlns:a16="http://schemas.microsoft.com/office/drawing/2014/main" id="{0862C3E9-6B28-482E-81A9-E3ACF3275F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999803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37" name="Picture Placeholder 36" descr="RedSpire Company Logo">
            <a:extLst>
              <a:ext uri="{FF2B5EF4-FFF2-40B4-BE49-F238E27FC236}">
                <a16:creationId xmlns:a16="http://schemas.microsoft.com/office/drawing/2014/main" id="{82445593-9D49-4E0A-871E-07D06E4392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111" y="4004257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11" name="Picture Placeholder 10" descr="Agilisys Company Logo">
            <a:extLst>
              <a:ext uri="{FF2B5EF4-FFF2-40B4-BE49-F238E27FC236}">
                <a16:creationId xmlns:a16="http://schemas.microsoft.com/office/drawing/2014/main" id="{881E287A-5186-45F4-8014-F9FF6E0F6C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4004256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25" name="Picture 24" descr="Corner Scottish Summit Logo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33" name="Hexagon 32">
            <a:extLst>
              <a:ext uri="{FF2B5EF4-FFF2-40B4-BE49-F238E27FC236}">
                <a16:creationId xmlns:a16="http://schemas.microsoft.com/office/drawing/2014/main" id="{6CD71C13-87FF-42B3-BC7F-B26ABAC6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60794" y="1053983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9" name="Picture Placeholder 38" descr="Scriptrunner Company Logo">
            <a:extLst>
              <a:ext uri="{FF2B5EF4-FFF2-40B4-BE49-F238E27FC236}">
                <a16:creationId xmlns:a16="http://schemas.microsoft.com/office/drawing/2014/main" id="{186235B6-63B6-480D-AD04-985E792694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422" y="978750"/>
            <a:ext cx="2214562" cy="2568575"/>
          </a:xfrm>
          <a:solidFill>
            <a:schemeClr val="bg1">
              <a:lumMod val="85000"/>
            </a:schemeClr>
          </a:solidFill>
        </p:spPr>
      </p:pic>
      <p:sp>
        <p:nvSpPr>
          <p:cNvPr id="40" name="Hexagon 39">
            <a:extLst>
              <a:ext uri="{FF2B5EF4-FFF2-40B4-BE49-F238E27FC236}">
                <a16:creationId xmlns:a16="http://schemas.microsoft.com/office/drawing/2014/main" id="{9F912B6A-EC1B-4884-929C-86E417EC6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261230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Placeholder 4">
            <a:extLst>
              <a:ext uri="{FF2B5EF4-FFF2-40B4-BE49-F238E27FC236}">
                <a16:creationId xmlns:a16="http://schemas.microsoft.com/office/drawing/2014/main" id="{C1C73D75-3340-48FE-8C26-8F20DAF0F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8583546" y="999803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C29AE6AF-B2D2-407E-8267-FCA6BBF76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261230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3" name="Picture Placeholder 10" descr="Hitachi Solutions Company Logo">
            <a:extLst>
              <a:ext uri="{FF2B5EF4-FFF2-40B4-BE49-F238E27FC236}">
                <a16:creationId xmlns:a16="http://schemas.microsoft.com/office/drawing/2014/main" id="{307BACBC-FA99-49CC-BCB5-5E4FD0A65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r="6897"/>
          <a:stretch/>
        </p:blipFill>
        <p:spPr>
          <a:xfrm>
            <a:off x="8583546" y="4004256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1467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 with pink and blue gradient from previous event ">
            <a:extLst>
              <a:ext uri="{FF2B5EF4-FFF2-40B4-BE49-F238E27FC236}">
                <a16:creationId xmlns:a16="http://schemas.microsoft.com/office/drawing/2014/main" id="{70EECA8A-06F2-4DD9-9CC2-DC340E177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pic>
      <p:sp>
        <p:nvSpPr>
          <p:cNvPr id="7" name="TextBox 6" descr="#ScottishSummit2021&#10;"/>
          <p:cNvSpPr txBox="1"/>
          <p:nvPr/>
        </p:nvSpPr>
        <p:spPr>
          <a:xfrm rot="16200000">
            <a:off x="8409056" y="3085753"/>
            <a:ext cx="685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#ScottishSummit2021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DA1910-64B0-42FE-9852-29A7C58D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320" y="2870200"/>
            <a:ext cx="7633630" cy="895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F109F1-7397-420B-A81E-605D8D5B1D50}"/>
              </a:ext>
            </a:extLst>
          </p:cNvPr>
          <p:cNvSpPr txBox="1"/>
          <p:nvPr/>
        </p:nvSpPr>
        <p:spPr>
          <a:xfrm>
            <a:off x="370454" y="2823517"/>
            <a:ext cx="7705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Why Hybrid Cloud?</a:t>
            </a:r>
          </a:p>
        </p:txBody>
      </p:sp>
    </p:spTree>
    <p:extLst>
      <p:ext uri="{BB962C8B-B14F-4D97-AF65-F5344CB8AC3E}">
        <p14:creationId xmlns:p14="http://schemas.microsoft.com/office/powerpoint/2010/main" val="1697327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5A330A-7DBA-4C78-A1A4-817EB1CD446E}"/>
              </a:ext>
            </a:extLst>
          </p:cNvPr>
          <p:cNvGrpSpPr/>
          <p:nvPr/>
        </p:nvGrpSpPr>
        <p:grpSpPr>
          <a:xfrm>
            <a:off x="1264189" y="857651"/>
            <a:ext cx="10590393" cy="5816933"/>
            <a:chOff x="948141" y="643238"/>
            <a:chExt cx="7942795" cy="43627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09969D-30D5-42A0-8D56-3A01A083B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141" y="643238"/>
              <a:ext cx="7942795" cy="43627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43ECA0-24B5-4D6F-BB08-3E3468AD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80" y="3800248"/>
              <a:ext cx="304800" cy="333375"/>
            </a:xfrm>
            <a:prstGeom prst="rect">
              <a:avLst/>
            </a:prstGeom>
          </p:spPr>
        </p:pic>
      </p:grp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27070" y="183284"/>
            <a:ext cx="11430000" cy="517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The Azure Public Cloud Today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71520" y="4120089"/>
            <a:ext cx="4499924" cy="1696591"/>
            <a:chOff x="196667" y="3867323"/>
            <a:chExt cx="4591461" cy="1731102"/>
          </a:xfrm>
        </p:grpSpPr>
        <p:sp>
          <p:nvSpPr>
            <p:cNvPr id="207" name="Rectangle 206"/>
            <p:cNvSpPr/>
            <p:nvPr/>
          </p:nvSpPr>
          <p:spPr>
            <a:xfrm>
              <a:off x="374387" y="4977104"/>
              <a:ext cx="4413741" cy="546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00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kern="0" dirty="0">
                  <a:solidFill>
                    <a:srgbClr val="007DB8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datacenter regions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667" y="3867323"/>
              <a:ext cx="2116431" cy="1411434"/>
            </a:xfrm>
            <a:prstGeom prst="rect">
              <a:avLst/>
            </a:prstGeom>
            <a:noFill/>
          </p:spPr>
          <p:txBody>
            <a:bodyPr wrap="square" lIns="238979" tIns="191183" rIns="238979" bIns="191183" rtlCol="0">
              <a:spAutoFit/>
            </a:bodyPr>
            <a:lstStyle/>
            <a:p>
              <a:pPr algn="ctr" defTabSz="896020" fontAlgn="base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/>
              </a:pPr>
              <a:r>
                <a:rPr lang="en-US" sz="7200" kern="0" dirty="0">
                  <a:solidFill>
                    <a:srgbClr val="007D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70+</a:t>
              </a:r>
            </a:p>
          </p:txBody>
        </p:sp>
        <p:cxnSp>
          <p:nvCxnSpPr>
            <p:cNvPr id="534" name="Straight Connector 533"/>
            <p:cNvCxnSpPr>
              <a:cxnSpLocks/>
            </p:cNvCxnSpPr>
            <p:nvPr/>
          </p:nvCxnSpPr>
          <p:spPr>
            <a:xfrm>
              <a:off x="487820" y="5598425"/>
              <a:ext cx="3434523" cy="0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6EEF36D-C10F-4D1B-A172-A2DC71186F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1767" y="6000349"/>
            <a:ext cx="299059" cy="299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C15F25-72CE-419C-B20B-0602D4F62B51}"/>
              </a:ext>
            </a:extLst>
          </p:cNvPr>
          <p:cNvSpPr/>
          <p:nvPr/>
        </p:nvSpPr>
        <p:spPr>
          <a:xfrm>
            <a:off x="5944035" y="3228946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546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3" name="Picture 32" descr="Scottish Summit Corner 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E87D1C2-15E3-40C4-BADB-8DA896201CED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088368" y="2981194"/>
            <a:ext cx="3923464" cy="305824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E04112A-6132-4E39-9125-A67C8E6CA709}"/>
              </a:ext>
            </a:extLst>
          </p:cNvPr>
          <p:cNvSpPr/>
          <p:nvPr/>
        </p:nvSpPr>
        <p:spPr>
          <a:xfrm>
            <a:off x="380999" y="3287019"/>
            <a:ext cx="3598333" cy="135619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7CEAE5-787E-4532-BEB2-85A0000F6A80}"/>
              </a:ext>
            </a:extLst>
          </p:cNvPr>
          <p:cNvSpPr/>
          <p:nvPr/>
        </p:nvSpPr>
        <p:spPr>
          <a:xfrm>
            <a:off x="4290037" y="3285983"/>
            <a:ext cx="3598333" cy="135619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6B6F3-10EE-4A64-8ABD-CE048C631E6C}"/>
              </a:ext>
            </a:extLst>
          </p:cNvPr>
          <p:cNvSpPr/>
          <p:nvPr/>
        </p:nvSpPr>
        <p:spPr>
          <a:xfrm>
            <a:off x="8212666" y="3295126"/>
            <a:ext cx="3598333" cy="1356193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5EEB93-9A47-4732-8239-73A13347FB7A}"/>
              </a:ext>
            </a:extLst>
          </p:cNvPr>
          <p:cNvSpPr/>
          <p:nvPr/>
        </p:nvSpPr>
        <p:spPr>
          <a:xfrm>
            <a:off x="380999" y="3287018"/>
            <a:ext cx="3598333" cy="29132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IN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4D9EF1-00A3-42EB-B5E9-FAA8B38CF9A8}"/>
              </a:ext>
            </a:extLst>
          </p:cNvPr>
          <p:cNvSpPr/>
          <p:nvPr/>
        </p:nvSpPr>
        <p:spPr>
          <a:xfrm>
            <a:off x="4296833" y="3287018"/>
            <a:ext cx="3598333" cy="291326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IN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D737F5-445D-47CC-B54C-EE97ACF78941}"/>
              </a:ext>
            </a:extLst>
          </p:cNvPr>
          <p:cNvSpPr/>
          <p:nvPr/>
        </p:nvSpPr>
        <p:spPr>
          <a:xfrm>
            <a:off x="8212666" y="3287018"/>
            <a:ext cx="3598333" cy="2913264"/>
          </a:xfrm>
          <a:prstGeom prst="rect">
            <a:avLst/>
          </a:prstGeom>
          <a:noFill/>
          <a:ln w="12700"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IN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A33D2D-EA06-434A-9880-1CD794A845FE}"/>
              </a:ext>
            </a:extLst>
          </p:cNvPr>
          <p:cNvSpPr txBox="1"/>
          <p:nvPr/>
        </p:nvSpPr>
        <p:spPr>
          <a:xfrm>
            <a:off x="1758235" y="3577838"/>
            <a:ext cx="1901161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 defTabSz="914377">
              <a:defRPr/>
            </a:pPr>
            <a:r>
              <a:rPr lang="en-US" sz="1867" b="1">
                <a:solidFill>
                  <a:schemeClr val="accent1"/>
                </a:solidFill>
                <a:latin typeface="Arial"/>
              </a:rPr>
              <a:t>Azure Stack Hub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49A493-5E21-4B54-9B28-29015E474F51}"/>
              </a:ext>
            </a:extLst>
          </p:cNvPr>
          <p:cNvSpPr txBox="1"/>
          <p:nvPr/>
        </p:nvSpPr>
        <p:spPr>
          <a:xfrm>
            <a:off x="704934" y="4695045"/>
            <a:ext cx="2950464" cy="8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>
              <a:defRPr/>
            </a:pPr>
            <a:r>
              <a:rPr lang="en-US" sz="1600" dirty="0">
                <a:solidFill>
                  <a:schemeClr val="bg1"/>
                </a:solidFill>
                <a:latin typeface="Arial"/>
              </a:rPr>
              <a:t>Cloud-native integrated system</a:t>
            </a: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chemeClr val="bg1"/>
                </a:solidFill>
                <a:latin typeface="Arial"/>
              </a:rPr>
              <a:t>Disconnected scenarios</a:t>
            </a: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chemeClr val="bg1"/>
                </a:solidFill>
                <a:latin typeface="Arial"/>
              </a:rPr>
              <a:t>Data sovereignty</a:t>
            </a: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chemeClr val="bg1"/>
                </a:solidFill>
                <a:latin typeface="Arial"/>
              </a:rPr>
              <a:t>Application modernization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850C76-D510-4786-A1C1-7BDD8ACEAB3B}"/>
              </a:ext>
            </a:extLst>
          </p:cNvPr>
          <p:cNvSpPr txBox="1"/>
          <p:nvPr/>
        </p:nvSpPr>
        <p:spPr>
          <a:xfrm>
            <a:off x="4613971" y="4695045"/>
            <a:ext cx="2950464" cy="8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>
              <a:defRPr/>
            </a:pPr>
            <a:r>
              <a:rPr lang="en-US" sz="1600" dirty="0">
                <a:ln w="3175">
                  <a:noFill/>
                </a:ln>
                <a:solidFill>
                  <a:schemeClr val="bg1"/>
                </a:solidFill>
                <a:latin typeface="Arial"/>
                <a:cs typeface="Segoe UI" panose="020B0502040204020203" pitchFamily="34" charset="0"/>
              </a:rPr>
              <a:t>HCI connected to Azure</a:t>
            </a:r>
            <a:endParaRPr lang="en-US" sz="1600" dirty="0">
              <a:solidFill>
                <a:schemeClr val="bg1"/>
              </a:solidFill>
              <a:latin typeface="Arial"/>
            </a:endParaRP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chemeClr val="bg1"/>
                </a:solidFill>
                <a:latin typeface="Arial"/>
              </a:rPr>
              <a:t>Scalable virtualization and storage</a:t>
            </a: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chemeClr val="bg1"/>
                </a:solidFill>
                <a:latin typeface="Arial"/>
              </a:rPr>
              <a:t>Remote branch office</a:t>
            </a: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chemeClr val="bg1"/>
                </a:solidFill>
                <a:latin typeface="Arial"/>
              </a:rPr>
              <a:t>High-performance workloads</a:t>
            </a:r>
          </a:p>
        </p:txBody>
      </p:sp>
      <p:sp>
        <p:nvSpPr>
          <p:cNvPr id="43" name="Title 3" descr="&#10;">
            <a:extLst>
              <a:ext uri="{FF2B5EF4-FFF2-40B4-BE49-F238E27FC236}">
                <a16:creationId xmlns:a16="http://schemas.microsoft.com/office/drawing/2014/main" id="{2534A8EF-1E4E-4503-8378-F61077400AB0}"/>
              </a:ext>
            </a:extLst>
          </p:cNvPr>
          <p:cNvSpPr txBox="1">
            <a:spLocks/>
          </p:cNvSpPr>
          <p:nvPr/>
        </p:nvSpPr>
        <p:spPr bwMode="auto">
          <a:xfrm>
            <a:off x="5832350" y="3519668"/>
            <a:ext cx="1926757" cy="25859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defTabSz="1243625">
              <a:spcBef>
                <a:spcPts val="1067"/>
              </a:spcBef>
              <a:defRPr/>
            </a:pPr>
            <a:r>
              <a:rPr lang="en-US" sz="1867" b="1" spc="0" dirty="0">
                <a:ln>
                  <a:noFill/>
                </a:ln>
                <a:solidFill>
                  <a:schemeClr val="accent3"/>
                </a:solidFill>
                <a:latin typeface="Arial"/>
              </a:rPr>
              <a:t>Azure Stack HCI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EC79F9-8199-4C26-A9E4-B7B4E43A33EE}"/>
              </a:ext>
            </a:extLst>
          </p:cNvPr>
          <p:cNvSpPr txBox="1"/>
          <p:nvPr/>
        </p:nvSpPr>
        <p:spPr>
          <a:xfrm>
            <a:off x="9577355" y="3524231"/>
            <a:ext cx="2021387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 defTabSz="914377">
              <a:defRPr/>
            </a:pPr>
            <a:r>
              <a:rPr lang="en-US" sz="1867" b="1" dirty="0">
                <a:solidFill>
                  <a:srgbClr val="29235C"/>
                </a:solidFill>
                <a:latin typeface="Arial"/>
              </a:rPr>
              <a:t>Azure Stack Edge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A0A32E-DA89-46DC-8656-771F636513C0}"/>
              </a:ext>
            </a:extLst>
          </p:cNvPr>
          <p:cNvSpPr txBox="1"/>
          <p:nvPr/>
        </p:nvSpPr>
        <p:spPr>
          <a:xfrm>
            <a:off x="8536600" y="4695045"/>
            <a:ext cx="2950464" cy="8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>
              <a:defRPr/>
            </a:pPr>
            <a:r>
              <a:rPr lang="en-US" sz="1600" dirty="0">
                <a:solidFill>
                  <a:schemeClr val="bg1"/>
                </a:solidFill>
                <a:latin typeface="Arial"/>
              </a:rPr>
              <a:t>Cloud-managed appliance</a:t>
            </a: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chemeClr val="bg1"/>
                </a:solidFill>
                <a:latin typeface="Arial"/>
              </a:rPr>
              <a:t>Machine learning at the edge</a:t>
            </a: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chemeClr val="bg1"/>
                </a:solidFill>
                <a:latin typeface="Arial"/>
              </a:rPr>
              <a:t>Edge compute and IoT solutions</a:t>
            </a:r>
          </a:p>
          <a:p>
            <a:pPr marL="228594" indent="-228594" defTabSz="914377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chemeClr val="bg1"/>
                </a:solidFill>
                <a:latin typeface="Arial"/>
              </a:rPr>
              <a:t>Network data transfer to cloud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D28B47-A812-479A-8807-6BE9A57D3C21}"/>
              </a:ext>
            </a:extLst>
          </p:cNvPr>
          <p:cNvCxnSpPr>
            <a:cxnSpLocks/>
          </p:cNvCxnSpPr>
          <p:nvPr/>
        </p:nvCxnSpPr>
        <p:spPr>
          <a:xfrm>
            <a:off x="6088368" y="2509240"/>
            <a:ext cx="0" cy="7767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F0C6AA8-B2F1-4D7C-8D7F-0AADC6D975DA}"/>
              </a:ext>
            </a:extLst>
          </p:cNvPr>
          <p:cNvGrpSpPr/>
          <p:nvPr/>
        </p:nvGrpSpPr>
        <p:grpSpPr>
          <a:xfrm>
            <a:off x="620882" y="3545060"/>
            <a:ext cx="948036" cy="948036"/>
            <a:chOff x="1281408" y="2232058"/>
            <a:chExt cx="711027" cy="71102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F538E15-D51D-4C44-96ED-98779C30C43E}"/>
                </a:ext>
              </a:extLst>
            </p:cNvPr>
            <p:cNvSpPr/>
            <p:nvPr/>
          </p:nvSpPr>
          <p:spPr>
            <a:xfrm>
              <a:off x="1281408" y="2232058"/>
              <a:ext cx="711027" cy="711027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1600">
                <a:solidFill>
                  <a:schemeClr val="accent1"/>
                </a:solidFill>
                <a:latin typeface="Arial"/>
              </a:endParaRP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C00CF073-A732-4EB4-96AA-0CDE1121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0426" y="2406626"/>
              <a:ext cx="572990" cy="36189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D950D2-2BE5-4970-A615-F746E508718E}"/>
              </a:ext>
            </a:extLst>
          </p:cNvPr>
          <p:cNvGrpSpPr/>
          <p:nvPr/>
        </p:nvGrpSpPr>
        <p:grpSpPr>
          <a:xfrm>
            <a:off x="4600140" y="3528376"/>
            <a:ext cx="948036" cy="948036"/>
            <a:chOff x="4215911" y="2350607"/>
            <a:chExt cx="711027" cy="71102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6EB7154-199D-4429-A750-C6F7C56417AC}"/>
                </a:ext>
              </a:extLst>
            </p:cNvPr>
            <p:cNvSpPr/>
            <p:nvPr/>
          </p:nvSpPr>
          <p:spPr>
            <a:xfrm>
              <a:off x="4215911" y="2350607"/>
              <a:ext cx="711027" cy="711027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2" name="Group 164">
              <a:extLst>
                <a:ext uri="{FF2B5EF4-FFF2-40B4-BE49-F238E27FC236}">
                  <a16:creationId xmlns:a16="http://schemas.microsoft.com/office/drawing/2014/main" id="{7DFFFC11-80F0-4F75-85A9-9BDC648BCF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79376" y="2512618"/>
              <a:ext cx="384096" cy="379852"/>
              <a:chOff x="235" y="2104"/>
              <a:chExt cx="362" cy="358"/>
            </a:xfrm>
          </p:grpSpPr>
          <p:sp>
            <p:nvSpPr>
              <p:cNvPr id="53" name="Line 165">
                <a:extLst>
                  <a:ext uri="{FF2B5EF4-FFF2-40B4-BE49-F238E27FC236}">
                    <a16:creationId xmlns:a16="http://schemas.microsoft.com/office/drawing/2014/main" id="{9FF26006-6EE4-4617-85A1-C7CD4D664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" y="2376"/>
                <a:ext cx="0" cy="0"/>
              </a:xfrm>
              <a:prstGeom prst="line">
                <a:avLst/>
              </a:prstGeom>
              <a:noFill/>
              <a:ln w="1587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32">
                  <a:defRPr/>
                </a:pPr>
                <a:endParaRPr lang="en-US" sz="1801">
                  <a:solidFill>
                    <a:srgbClr val="0076CE"/>
                  </a:solidFill>
                  <a:latin typeface="Arial"/>
                </a:endParaRPr>
              </a:p>
            </p:txBody>
          </p:sp>
          <p:sp>
            <p:nvSpPr>
              <p:cNvPr id="54" name="Freeform 166">
                <a:extLst>
                  <a:ext uri="{FF2B5EF4-FFF2-40B4-BE49-F238E27FC236}">
                    <a16:creationId xmlns:a16="http://schemas.microsoft.com/office/drawing/2014/main" id="{49FCB693-967A-46A1-98F6-71C56BABF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" y="2208"/>
                <a:ext cx="293" cy="73"/>
              </a:xfrm>
              <a:custGeom>
                <a:avLst/>
                <a:gdLst>
                  <a:gd name="T0" fmla="*/ 130 w 293"/>
                  <a:gd name="T1" fmla="*/ 73 h 73"/>
                  <a:gd name="T2" fmla="*/ 0 w 293"/>
                  <a:gd name="T3" fmla="*/ 73 h 73"/>
                  <a:gd name="T4" fmla="*/ 0 w 293"/>
                  <a:gd name="T5" fmla="*/ 0 h 73"/>
                  <a:gd name="T6" fmla="*/ 293 w 293"/>
                  <a:gd name="T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3" h="73">
                    <a:moveTo>
                      <a:pt x="130" y="73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293" y="0"/>
                    </a:lnTo>
                  </a:path>
                </a:pathLst>
              </a:custGeom>
              <a:noFill/>
              <a:ln w="1587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32">
                  <a:defRPr/>
                </a:pPr>
                <a:endParaRPr lang="en-US" sz="1801">
                  <a:solidFill>
                    <a:srgbClr val="0076CE"/>
                  </a:solidFill>
                  <a:latin typeface="Arial"/>
                </a:endParaRPr>
              </a:p>
            </p:txBody>
          </p:sp>
          <p:sp>
            <p:nvSpPr>
              <p:cNvPr id="55" name="Oval 167">
                <a:extLst>
                  <a:ext uri="{FF2B5EF4-FFF2-40B4-BE49-F238E27FC236}">
                    <a16:creationId xmlns:a16="http://schemas.microsoft.com/office/drawing/2014/main" id="{8B3D0CC6-9438-4E0F-9FB2-C5DC9E1A8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2236"/>
                <a:ext cx="16" cy="17"/>
              </a:xfrm>
              <a:prstGeom prst="ellipse">
                <a:avLst/>
              </a:prstGeom>
              <a:solidFill>
                <a:schemeClr val="tx2"/>
              </a:solidFill>
              <a:ln w="158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32">
                  <a:defRPr/>
                </a:pPr>
                <a:endParaRPr lang="en-US" sz="1801">
                  <a:solidFill>
                    <a:srgbClr val="0076CE"/>
                  </a:solidFill>
                  <a:latin typeface="Arial"/>
                </a:endParaRPr>
              </a:p>
            </p:txBody>
          </p:sp>
          <p:sp>
            <p:nvSpPr>
              <p:cNvPr id="56" name="Line 168">
                <a:extLst>
                  <a:ext uri="{FF2B5EF4-FFF2-40B4-BE49-F238E27FC236}">
                    <a16:creationId xmlns:a16="http://schemas.microsoft.com/office/drawing/2014/main" id="{B5D4D0F2-8016-4740-88E9-82029AB17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" y="2244"/>
                <a:ext cx="65" cy="0"/>
              </a:xfrm>
              <a:prstGeom prst="line">
                <a:avLst/>
              </a:prstGeom>
              <a:noFill/>
              <a:ln w="1587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32">
                  <a:defRPr/>
                </a:pPr>
                <a:endParaRPr lang="en-US" sz="1801">
                  <a:solidFill>
                    <a:srgbClr val="0076CE"/>
                  </a:solidFill>
                  <a:latin typeface="Arial"/>
                </a:endParaRPr>
              </a:p>
            </p:txBody>
          </p:sp>
          <p:sp>
            <p:nvSpPr>
              <p:cNvPr id="57" name="Rectangle 169">
                <a:extLst>
                  <a:ext uri="{FF2B5EF4-FFF2-40B4-BE49-F238E27FC236}">
                    <a16:creationId xmlns:a16="http://schemas.microsoft.com/office/drawing/2014/main" id="{8930E3C5-3EFE-41FF-9A2A-98A3E48EB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" y="2104"/>
                <a:ext cx="293" cy="71"/>
              </a:xfrm>
              <a:prstGeom prst="rect">
                <a:avLst/>
              </a:prstGeom>
              <a:noFill/>
              <a:ln w="1587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32">
                  <a:defRPr/>
                </a:pPr>
                <a:endParaRPr lang="en-US" sz="1801">
                  <a:solidFill>
                    <a:srgbClr val="0076CE"/>
                  </a:solidFill>
                  <a:latin typeface="Arial"/>
                </a:endParaRPr>
              </a:p>
            </p:txBody>
          </p:sp>
          <p:sp>
            <p:nvSpPr>
              <p:cNvPr id="58" name="Oval 170">
                <a:extLst>
                  <a:ext uri="{FF2B5EF4-FFF2-40B4-BE49-F238E27FC236}">
                    <a16:creationId xmlns:a16="http://schemas.microsoft.com/office/drawing/2014/main" id="{6E2B2BC0-685F-460F-8FFC-78523B6A9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2131"/>
                <a:ext cx="16" cy="18"/>
              </a:xfrm>
              <a:prstGeom prst="ellipse">
                <a:avLst/>
              </a:prstGeom>
              <a:solidFill>
                <a:schemeClr val="tx2"/>
              </a:solidFill>
              <a:ln w="158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32">
                  <a:defRPr/>
                </a:pPr>
                <a:endParaRPr lang="en-US" sz="1801">
                  <a:solidFill>
                    <a:srgbClr val="0076CE"/>
                  </a:solidFill>
                  <a:latin typeface="Arial"/>
                </a:endParaRPr>
              </a:p>
            </p:txBody>
          </p:sp>
          <p:sp>
            <p:nvSpPr>
              <p:cNvPr id="59" name="Line 171">
                <a:extLst>
                  <a:ext uri="{FF2B5EF4-FFF2-40B4-BE49-F238E27FC236}">
                    <a16:creationId xmlns:a16="http://schemas.microsoft.com/office/drawing/2014/main" id="{6B252263-40EF-40D0-A850-840A1CE38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" y="2139"/>
                <a:ext cx="185" cy="0"/>
              </a:xfrm>
              <a:prstGeom prst="line">
                <a:avLst/>
              </a:prstGeom>
              <a:noFill/>
              <a:ln w="1587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32">
                  <a:defRPr/>
                </a:pPr>
                <a:endParaRPr lang="en-US" sz="1801">
                  <a:solidFill>
                    <a:srgbClr val="0076CE"/>
                  </a:solidFill>
                  <a:latin typeface="Arial"/>
                </a:endParaRPr>
              </a:p>
            </p:txBody>
          </p:sp>
          <p:sp>
            <p:nvSpPr>
              <p:cNvPr id="60" name="Freeform 172">
                <a:extLst>
                  <a:ext uri="{FF2B5EF4-FFF2-40B4-BE49-F238E27FC236}">
                    <a16:creationId xmlns:a16="http://schemas.microsoft.com/office/drawing/2014/main" id="{29B3556E-9AD7-47D2-B9FA-A9410822C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" y="2313"/>
                <a:ext cx="88" cy="74"/>
              </a:xfrm>
              <a:custGeom>
                <a:avLst/>
                <a:gdLst>
                  <a:gd name="T0" fmla="*/ 0 w 88"/>
                  <a:gd name="T1" fmla="*/ 74 h 74"/>
                  <a:gd name="T2" fmla="*/ 0 w 88"/>
                  <a:gd name="T3" fmla="*/ 0 h 74"/>
                  <a:gd name="T4" fmla="*/ 88 w 88"/>
                  <a:gd name="T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8" h="74">
                    <a:moveTo>
                      <a:pt x="0" y="74"/>
                    </a:moveTo>
                    <a:lnTo>
                      <a:pt x="0" y="0"/>
                    </a:lnTo>
                    <a:lnTo>
                      <a:pt x="88" y="0"/>
                    </a:lnTo>
                  </a:path>
                </a:pathLst>
              </a:custGeom>
              <a:noFill/>
              <a:ln w="1587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32">
                  <a:defRPr/>
                </a:pPr>
                <a:endParaRPr lang="en-US" sz="1801">
                  <a:solidFill>
                    <a:srgbClr val="0076CE"/>
                  </a:solidFill>
                  <a:latin typeface="Arial"/>
                </a:endParaRPr>
              </a:p>
            </p:txBody>
          </p:sp>
          <p:sp>
            <p:nvSpPr>
              <p:cNvPr id="61" name="Oval 173">
                <a:extLst>
                  <a:ext uri="{FF2B5EF4-FFF2-40B4-BE49-F238E27FC236}">
                    <a16:creationId xmlns:a16="http://schemas.microsoft.com/office/drawing/2014/main" id="{0BB2C425-B967-4E31-BCD3-2A92F7319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" y="2342"/>
                <a:ext cx="16" cy="16"/>
              </a:xfrm>
              <a:prstGeom prst="ellipse">
                <a:avLst/>
              </a:prstGeom>
              <a:solidFill>
                <a:schemeClr val="tx2"/>
              </a:solidFill>
              <a:ln w="158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32">
                  <a:defRPr/>
                </a:pPr>
                <a:endParaRPr lang="en-US" sz="1801">
                  <a:solidFill>
                    <a:srgbClr val="0076CE"/>
                  </a:solidFill>
                  <a:latin typeface="Arial"/>
                </a:endParaRPr>
              </a:p>
            </p:txBody>
          </p:sp>
          <p:sp>
            <p:nvSpPr>
              <p:cNvPr id="62" name="Freeform 174">
                <a:extLst>
                  <a:ext uri="{FF2B5EF4-FFF2-40B4-BE49-F238E27FC236}">
                    <a16:creationId xmlns:a16="http://schemas.microsoft.com/office/drawing/2014/main" id="{20C80F0B-4A38-4B40-89AA-35F2F163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" y="2238"/>
                <a:ext cx="331" cy="224"/>
              </a:xfrm>
              <a:custGeom>
                <a:avLst/>
                <a:gdLst>
                  <a:gd name="T0" fmla="*/ 133 w 163"/>
                  <a:gd name="T1" fmla="*/ 51 h 110"/>
                  <a:gd name="T2" fmla="*/ 136 w 163"/>
                  <a:gd name="T3" fmla="*/ 38 h 110"/>
                  <a:gd name="T4" fmla="*/ 97 w 163"/>
                  <a:gd name="T5" fmla="*/ 0 h 110"/>
                  <a:gd name="T6" fmla="*/ 59 w 163"/>
                  <a:gd name="T7" fmla="*/ 38 h 110"/>
                  <a:gd name="T8" fmla="*/ 59 w 163"/>
                  <a:gd name="T9" fmla="*/ 42 h 110"/>
                  <a:gd name="T10" fmla="*/ 57 w 163"/>
                  <a:gd name="T11" fmla="*/ 42 h 110"/>
                  <a:gd name="T12" fmla="*/ 32 w 163"/>
                  <a:gd name="T13" fmla="*/ 59 h 110"/>
                  <a:gd name="T14" fmla="*/ 26 w 163"/>
                  <a:gd name="T15" fmla="*/ 58 h 110"/>
                  <a:gd name="T16" fmla="*/ 0 w 163"/>
                  <a:gd name="T17" fmla="*/ 84 h 110"/>
                  <a:gd name="T18" fmla="*/ 26 w 163"/>
                  <a:gd name="T19" fmla="*/ 110 h 110"/>
                  <a:gd name="T20" fmla="*/ 133 w 163"/>
                  <a:gd name="T21" fmla="*/ 110 h 110"/>
                  <a:gd name="T22" fmla="*/ 163 w 163"/>
                  <a:gd name="T23" fmla="*/ 81 h 110"/>
                  <a:gd name="T24" fmla="*/ 133 w 163"/>
                  <a:gd name="T25" fmla="*/ 5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3" h="110">
                    <a:moveTo>
                      <a:pt x="133" y="51"/>
                    </a:moveTo>
                    <a:cubicBezTo>
                      <a:pt x="135" y="47"/>
                      <a:pt x="136" y="43"/>
                      <a:pt x="136" y="38"/>
                    </a:cubicBezTo>
                    <a:cubicBezTo>
                      <a:pt x="136" y="17"/>
                      <a:pt x="118" y="0"/>
                      <a:pt x="97" y="0"/>
                    </a:cubicBezTo>
                    <a:cubicBezTo>
                      <a:pt x="76" y="0"/>
                      <a:pt x="59" y="17"/>
                      <a:pt x="59" y="38"/>
                    </a:cubicBezTo>
                    <a:cubicBezTo>
                      <a:pt x="59" y="39"/>
                      <a:pt x="59" y="41"/>
                      <a:pt x="59" y="42"/>
                    </a:cubicBezTo>
                    <a:cubicBezTo>
                      <a:pt x="58" y="42"/>
                      <a:pt x="58" y="42"/>
                      <a:pt x="57" y="42"/>
                    </a:cubicBezTo>
                    <a:cubicBezTo>
                      <a:pt x="46" y="42"/>
                      <a:pt x="36" y="49"/>
                      <a:pt x="32" y="59"/>
                    </a:cubicBezTo>
                    <a:cubicBezTo>
                      <a:pt x="30" y="59"/>
                      <a:pt x="28" y="58"/>
                      <a:pt x="26" y="58"/>
                    </a:cubicBezTo>
                    <a:cubicBezTo>
                      <a:pt x="11" y="58"/>
                      <a:pt x="0" y="70"/>
                      <a:pt x="0" y="84"/>
                    </a:cubicBezTo>
                    <a:cubicBezTo>
                      <a:pt x="0" y="99"/>
                      <a:pt x="11" y="110"/>
                      <a:pt x="26" y="110"/>
                    </a:cubicBezTo>
                    <a:cubicBezTo>
                      <a:pt x="37" y="110"/>
                      <a:pt x="117" y="110"/>
                      <a:pt x="133" y="110"/>
                    </a:cubicBezTo>
                    <a:cubicBezTo>
                      <a:pt x="150" y="110"/>
                      <a:pt x="163" y="97"/>
                      <a:pt x="163" y="81"/>
                    </a:cubicBezTo>
                    <a:cubicBezTo>
                      <a:pt x="163" y="64"/>
                      <a:pt x="150" y="51"/>
                      <a:pt x="133" y="51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32">
                  <a:defRPr/>
                </a:pPr>
                <a:endParaRPr lang="en-US" sz="1801">
                  <a:solidFill>
                    <a:srgbClr val="0076CE"/>
                  </a:solidFill>
                  <a:latin typeface="Arial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EEBE2CC-344D-4B88-8023-53F8452CC0D4}"/>
              </a:ext>
            </a:extLst>
          </p:cNvPr>
          <p:cNvGrpSpPr/>
          <p:nvPr/>
        </p:nvGrpSpPr>
        <p:grpSpPr>
          <a:xfrm>
            <a:off x="8463772" y="3479784"/>
            <a:ext cx="948036" cy="948036"/>
            <a:chOff x="7933313" y="2214259"/>
            <a:chExt cx="711027" cy="71102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FCCD7D7-A095-4E3F-934D-B0A604F4786A}"/>
                </a:ext>
              </a:extLst>
            </p:cNvPr>
            <p:cNvSpPr/>
            <p:nvPr/>
          </p:nvSpPr>
          <p:spPr>
            <a:xfrm>
              <a:off x="7933313" y="2214259"/>
              <a:ext cx="711027" cy="711027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4F1D437-353A-4652-B1D8-3C6D090072FF}"/>
                </a:ext>
              </a:extLst>
            </p:cNvPr>
            <p:cNvGrpSpPr/>
            <p:nvPr/>
          </p:nvGrpSpPr>
          <p:grpSpPr>
            <a:xfrm>
              <a:off x="8075048" y="2355054"/>
              <a:ext cx="424286" cy="424286"/>
              <a:chOff x="3052951" y="1966183"/>
              <a:chExt cx="731520" cy="731520"/>
            </a:xfrm>
            <a:solidFill>
              <a:schemeClr val="bg1"/>
            </a:solidFill>
          </p:grpSpPr>
          <p:sp>
            <p:nvSpPr>
              <p:cNvPr id="66" name="Freeform 490">
                <a:extLst>
                  <a:ext uri="{FF2B5EF4-FFF2-40B4-BE49-F238E27FC236}">
                    <a16:creationId xmlns:a16="http://schemas.microsoft.com/office/drawing/2014/main" id="{CB60C9A2-940F-4162-B1FA-4D40861FE3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2951" y="1966183"/>
                <a:ext cx="731520" cy="731520"/>
              </a:xfrm>
              <a:custGeom>
                <a:avLst/>
                <a:gdLst>
                  <a:gd name="T0" fmla="*/ 199 w 399"/>
                  <a:gd name="T1" fmla="*/ 399 h 399"/>
                  <a:gd name="T2" fmla="*/ 0 w 399"/>
                  <a:gd name="T3" fmla="*/ 200 h 399"/>
                  <a:gd name="T4" fmla="*/ 199 w 399"/>
                  <a:gd name="T5" fmla="*/ 0 h 399"/>
                  <a:gd name="T6" fmla="*/ 399 w 399"/>
                  <a:gd name="T7" fmla="*/ 200 h 399"/>
                  <a:gd name="T8" fmla="*/ 199 w 399"/>
                  <a:gd name="T9" fmla="*/ 399 h 399"/>
                  <a:gd name="T10" fmla="*/ 199 w 399"/>
                  <a:gd name="T11" fmla="*/ 12 h 399"/>
                  <a:gd name="T12" fmla="*/ 12 w 399"/>
                  <a:gd name="T13" fmla="*/ 200 h 399"/>
                  <a:gd name="T14" fmla="*/ 199 w 399"/>
                  <a:gd name="T15" fmla="*/ 387 h 399"/>
                  <a:gd name="T16" fmla="*/ 387 w 399"/>
                  <a:gd name="T17" fmla="*/ 200 h 399"/>
                  <a:gd name="T18" fmla="*/ 199 w 399"/>
                  <a:gd name="T19" fmla="*/ 12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9" h="399">
                    <a:moveTo>
                      <a:pt x="199" y="399"/>
                    </a:moveTo>
                    <a:cubicBezTo>
                      <a:pt x="89" y="399"/>
                      <a:pt x="0" y="310"/>
                      <a:pt x="0" y="200"/>
                    </a:cubicBezTo>
                    <a:cubicBezTo>
                      <a:pt x="0" y="90"/>
                      <a:pt x="89" y="0"/>
                      <a:pt x="199" y="0"/>
                    </a:cubicBezTo>
                    <a:cubicBezTo>
                      <a:pt x="309" y="0"/>
                      <a:pt x="399" y="90"/>
                      <a:pt x="399" y="200"/>
                    </a:cubicBezTo>
                    <a:cubicBezTo>
                      <a:pt x="399" y="310"/>
                      <a:pt x="309" y="399"/>
                      <a:pt x="199" y="399"/>
                    </a:cubicBezTo>
                    <a:close/>
                    <a:moveTo>
                      <a:pt x="199" y="12"/>
                    </a:moveTo>
                    <a:cubicBezTo>
                      <a:pt x="96" y="12"/>
                      <a:pt x="12" y="96"/>
                      <a:pt x="12" y="200"/>
                    </a:cubicBezTo>
                    <a:cubicBezTo>
                      <a:pt x="12" y="303"/>
                      <a:pt x="96" y="387"/>
                      <a:pt x="199" y="387"/>
                    </a:cubicBezTo>
                    <a:cubicBezTo>
                      <a:pt x="303" y="387"/>
                      <a:pt x="387" y="303"/>
                      <a:pt x="387" y="200"/>
                    </a:cubicBezTo>
                    <a:cubicBezTo>
                      <a:pt x="387" y="96"/>
                      <a:pt x="303" y="12"/>
                      <a:pt x="199" y="12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7" name="Freeform 500">
                <a:extLst>
                  <a:ext uri="{FF2B5EF4-FFF2-40B4-BE49-F238E27FC236}">
                    <a16:creationId xmlns:a16="http://schemas.microsoft.com/office/drawing/2014/main" id="{DB0C8686-FC90-434C-BBF5-D6BF9CD1F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8814" y="2341763"/>
                <a:ext cx="105556" cy="108010"/>
              </a:xfrm>
              <a:custGeom>
                <a:avLst/>
                <a:gdLst>
                  <a:gd name="T0" fmla="*/ 7 w 58"/>
                  <a:gd name="T1" fmla="*/ 59 h 59"/>
                  <a:gd name="T2" fmla="*/ 0 w 58"/>
                  <a:gd name="T3" fmla="*/ 49 h 59"/>
                  <a:gd name="T4" fmla="*/ 48 w 58"/>
                  <a:gd name="T5" fmla="*/ 0 h 59"/>
                  <a:gd name="T6" fmla="*/ 58 w 58"/>
                  <a:gd name="T7" fmla="*/ 7 h 59"/>
                  <a:gd name="T8" fmla="*/ 7 w 58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7" y="59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13" y="39"/>
                      <a:pt x="34" y="20"/>
                      <a:pt x="48" y="0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43" y="28"/>
                      <a:pt x="21" y="48"/>
                      <a:pt x="7" y="59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8" name="Freeform 501">
                <a:extLst>
                  <a:ext uri="{FF2B5EF4-FFF2-40B4-BE49-F238E27FC236}">
                    <a16:creationId xmlns:a16="http://schemas.microsoft.com/office/drawing/2014/main" id="{8AEE4405-50D3-4699-AC73-A12906816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1190" y="2211660"/>
                <a:ext cx="44186" cy="58914"/>
              </a:xfrm>
              <a:custGeom>
                <a:avLst/>
                <a:gdLst>
                  <a:gd name="T0" fmla="*/ 10 w 24"/>
                  <a:gd name="T1" fmla="*/ 32 h 32"/>
                  <a:gd name="T2" fmla="*/ 0 w 24"/>
                  <a:gd name="T3" fmla="*/ 26 h 32"/>
                  <a:gd name="T4" fmla="*/ 11 w 24"/>
                  <a:gd name="T5" fmla="*/ 2 h 32"/>
                  <a:gd name="T6" fmla="*/ 11 w 24"/>
                  <a:gd name="T7" fmla="*/ 3 h 32"/>
                  <a:gd name="T8" fmla="*/ 23 w 24"/>
                  <a:gd name="T9" fmla="*/ 0 h 32"/>
                  <a:gd name="T10" fmla="*/ 10 w 24"/>
                  <a:gd name="T11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10" y="32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10" y="7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3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4" y="6"/>
                      <a:pt x="10" y="32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9" name="Freeform 502">
                <a:extLst>
                  <a:ext uri="{FF2B5EF4-FFF2-40B4-BE49-F238E27FC236}">
                    <a16:creationId xmlns:a16="http://schemas.microsoft.com/office/drawing/2014/main" id="{0454C91B-BFE3-4959-9BEB-A486DE54C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085" y="2503777"/>
                <a:ext cx="73643" cy="103100"/>
              </a:xfrm>
              <a:custGeom>
                <a:avLst/>
                <a:gdLst>
                  <a:gd name="T0" fmla="*/ 29 w 40"/>
                  <a:gd name="T1" fmla="*/ 56 h 56"/>
                  <a:gd name="T2" fmla="*/ 0 w 40"/>
                  <a:gd name="T3" fmla="*/ 8 h 56"/>
                  <a:gd name="T4" fmla="*/ 10 w 40"/>
                  <a:gd name="T5" fmla="*/ 0 h 56"/>
                  <a:gd name="T6" fmla="*/ 40 w 40"/>
                  <a:gd name="T7" fmla="*/ 51 h 56"/>
                  <a:gd name="T8" fmla="*/ 29 w 4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56">
                    <a:moveTo>
                      <a:pt x="29" y="56"/>
                    </a:moveTo>
                    <a:cubicBezTo>
                      <a:pt x="22" y="39"/>
                      <a:pt x="12" y="23"/>
                      <a:pt x="0" y="8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2" y="16"/>
                      <a:pt x="32" y="33"/>
                      <a:pt x="40" y="51"/>
                    </a:cubicBezTo>
                    <a:lnTo>
                      <a:pt x="29" y="56"/>
                    </a:ln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0" name="Freeform 503">
                <a:extLst>
                  <a:ext uri="{FF2B5EF4-FFF2-40B4-BE49-F238E27FC236}">
                    <a16:creationId xmlns:a16="http://schemas.microsoft.com/office/drawing/2014/main" id="{6D97CAC4-1D63-4C02-BB99-08C7C448F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51" y="2339307"/>
                <a:ext cx="216019" cy="105556"/>
              </a:xfrm>
              <a:custGeom>
                <a:avLst/>
                <a:gdLst>
                  <a:gd name="T0" fmla="*/ 112 w 119"/>
                  <a:gd name="T1" fmla="*/ 58 h 58"/>
                  <a:gd name="T2" fmla="*/ 0 w 119"/>
                  <a:gd name="T3" fmla="*/ 12 h 58"/>
                  <a:gd name="T4" fmla="*/ 2 w 119"/>
                  <a:gd name="T5" fmla="*/ 0 h 58"/>
                  <a:gd name="T6" fmla="*/ 119 w 119"/>
                  <a:gd name="T7" fmla="*/ 48 h 58"/>
                  <a:gd name="T8" fmla="*/ 112 w 119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58">
                    <a:moveTo>
                      <a:pt x="112" y="58"/>
                    </a:moveTo>
                    <a:cubicBezTo>
                      <a:pt x="79" y="32"/>
                      <a:pt x="41" y="16"/>
                      <a:pt x="0" y="1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4" y="5"/>
                      <a:pt x="85" y="22"/>
                      <a:pt x="119" y="48"/>
                    </a:cubicBezTo>
                    <a:lnTo>
                      <a:pt x="112" y="58"/>
                    </a:ln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1" name="Freeform 506">
                <a:extLst>
                  <a:ext uri="{FF2B5EF4-FFF2-40B4-BE49-F238E27FC236}">
                    <a16:creationId xmlns:a16="http://schemas.microsoft.com/office/drawing/2014/main" id="{95AA5DC5-867C-4767-B737-ED07D65F7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058" y="2128197"/>
                <a:ext cx="441858" cy="184108"/>
              </a:xfrm>
              <a:custGeom>
                <a:avLst/>
                <a:gdLst>
                  <a:gd name="T0" fmla="*/ 9 w 242"/>
                  <a:gd name="T1" fmla="*/ 101 h 101"/>
                  <a:gd name="T2" fmla="*/ 0 w 242"/>
                  <a:gd name="T3" fmla="*/ 93 h 101"/>
                  <a:gd name="T4" fmla="*/ 242 w 242"/>
                  <a:gd name="T5" fmla="*/ 2 h 101"/>
                  <a:gd name="T6" fmla="*/ 241 w 242"/>
                  <a:gd name="T7" fmla="*/ 14 h 101"/>
                  <a:gd name="T8" fmla="*/ 9 w 242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101">
                    <a:moveTo>
                      <a:pt x="9" y="101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55" y="32"/>
                      <a:pt x="139" y="0"/>
                      <a:pt x="242" y="2"/>
                    </a:cubicBezTo>
                    <a:cubicBezTo>
                      <a:pt x="241" y="14"/>
                      <a:pt x="241" y="14"/>
                      <a:pt x="241" y="14"/>
                    </a:cubicBezTo>
                    <a:cubicBezTo>
                      <a:pt x="142" y="13"/>
                      <a:pt x="62" y="43"/>
                      <a:pt x="9" y="10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2" name="Freeform 510">
                <a:extLst>
                  <a:ext uri="{FF2B5EF4-FFF2-40B4-BE49-F238E27FC236}">
                    <a16:creationId xmlns:a16="http://schemas.microsoft.com/office/drawing/2014/main" id="{DC057B6F-C693-4F70-B2AB-1951BF427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7625" y="2439953"/>
                <a:ext cx="63824" cy="61370"/>
              </a:xfrm>
              <a:custGeom>
                <a:avLst/>
                <a:gdLst>
                  <a:gd name="T0" fmla="*/ 34 w 34"/>
                  <a:gd name="T1" fmla="*/ 17 h 34"/>
                  <a:gd name="T2" fmla="*/ 17 w 34"/>
                  <a:gd name="T3" fmla="*/ 34 h 34"/>
                  <a:gd name="T4" fmla="*/ 0 w 34"/>
                  <a:gd name="T5" fmla="*/ 17 h 34"/>
                  <a:gd name="T6" fmla="*/ 17 w 34"/>
                  <a:gd name="T7" fmla="*/ 0 h 34"/>
                  <a:gd name="T8" fmla="*/ 34 w 34"/>
                  <a:gd name="T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4" y="17"/>
                    </a:moveTo>
                    <a:cubicBezTo>
                      <a:pt x="34" y="27"/>
                      <a:pt x="2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</a:path>
                </a:pathLst>
              </a:custGeom>
              <a:solidFill>
                <a:schemeClr val="tx2"/>
              </a:solidFill>
              <a:ln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3" name="Freeform 493">
                <a:extLst>
                  <a:ext uri="{FF2B5EF4-FFF2-40B4-BE49-F238E27FC236}">
                    <a16:creationId xmlns:a16="http://schemas.microsoft.com/office/drawing/2014/main" id="{0257E530-D2C5-4EFF-99AF-172BEED49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132" y="2128969"/>
                <a:ext cx="139922" cy="34367"/>
              </a:xfrm>
              <a:custGeom>
                <a:avLst/>
                <a:gdLst>
                  <a:gd name="T0" fmla="*/ 3 w 77"/>
                  <a:gd name="T1" fmla="*/ 20 h 20"/>
                  <a:gd name="T2" fmla="*/ 0 w 77"/>
                  <a:gd name="T3" fmla="*/ 9 h 20"/>
                  <a:gd name="T4" fmla="*/ 77 w 77"/>
                  <a:gd name="T5" fmla="*/ 0 h 20"/>
                  <a:gd name="T6" fmla="*/ 77 w 77"/>
                  <a:gd name="T7" fmla="*/ 12 h 20"/>
                  <a:gd name="T8" fmla="*/ 3 w 77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0">
                    <a:moveTo>
                      <a:pt x="3" y="2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23" y="3"/>
                      <a:pt x="48" y="0"/>
                      <a:pt x="77" y="0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49" y="12"/>
                      <a:pt x="25" y="15"/>
                      <a:pt x="3" y="20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4" name="Freeform 494">
                <a:extLst>
                  <a:ext uri="{FF2B5EF4-FFF2-40B4-BE49-F238E27FC236}">
                    <a16:creationId xmlns:a16="http://schemas.microsoft.com/office/drawing/2014/main" id="{4CF2E670-99FC-4C24-A89B-2359EDAB5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8605" y="2016050"/>
                <a:ext cx="68733" cy="85918"/>
              </a:xfrm>
              <a:custGeom>
                <a:avLst/>
                <a:gdLst>
                  <a:gd name="T0" fmla="*/ 10 w 38"/>
                  <a:gd name="T1" fmla="*/ 47 h 47"/>
                  <a:gd name="T2" fmla="*/ 0 w 38"/>
                  <a:gd name="T3" fmla="*/ 41 h 47"/>
                  <a:gd name="T4" fmla="*/ 29 w 38"/>
                  <a:gd name="T5" fmla="*/ 0 h 47"/>
                  <a:gd name="T6" fmla="*/ 38 w 38"/>
                  <a:gd name="T7" fmla="*/ 8 h 47"/>
                  <a:gd name="T8" fmla="*/ 10 w 38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7">
                    <a:moveTo>
                      <a:pt x="10" y="47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8" y="27"/>
                      <a:pt x="18" y="13"/>
                      <a:pt x="29" y="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27" y="21"/>
                      <a:pt x="18" y="34"/>
                      <a:pt x="10" y="47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5" name="Freeform 496">
                <a:extLst>
                  <a:ext uri="{FF2B5EF4-FFF2-40B4-BE49-F238E27FC236}">
                    <a16:creationId xmlns:a16="http://schemas.microsoft.com/office/drawing/2014/main" id="{C4A63F82-5C5C-4C2B-B6D9-0D99E1961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9148" y="2565917"/>
                <a:ext cx="73643" cy="103100"/>
              </a:xfrm>
              <a:custGeom>
                <a:avLst/>
                <a:gdLst>
                  <a:gd name="T0" fmla="*/ 29 w 39"/>
                  <a:gd name="T1" fmla="*/ 56 h 56"/>
                  <a:gd name="T2" fmla="*/ 0 w 39"/>
                  <a:gd name="T3" fmla="*/ 5 h 56"/>
                  <a:gd name="T4" fmla="*/ 10 w 39"/>
                  <a:gd name="T5" fmla="*/ 0 h 56"/>
                  <a:gd name="T6" fmla="*/ 39 w 39"/>
                  <a:gd name="T7" fmla="*/ 49 h 56"/>
                  <a:gd name="T8" fmla="*/ 29 w 39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6">
                    <a:moveTo>
                      <a:pt x="29" y="56"/>
                    </a:moveTo>
                    <a:cubicBezTo>
                      <a:pt x="17" y="39"/>
                      <a:pt x="8" y="23"/>
                      <a:pt x="0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17"/>
                      <a:pt x="27" y="33"/>
                      <a:pt x="39" y="49"/>
                    </a:cubicBezTo>
                    <a:lnTo>
                      <a:pt x="29" y="56"/>
                    </a:ln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6" name="Freeform 497">
                <a:extLst>
                  <a:ext uri="{FF2B5EF4-FFF2-40B4-BE49-F238E27FC236}">
                    <a16:creationId xmlns:a16="http://schemas.microsoft.com/office/drawing/2014/main" id="{C566778C-2C47-42ED-89F1-67636643C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3672" y="2418631"/>
                <a:ext cx="189018" cy="103100"/>
              </a:xfrm>
              <a:custGeom>
                <a:avLst/>
                <a:gdLst>
                  <a:gd name="T0" fmla="*/ 100 w 102"/>
                  <a:gd name="T1" fmla="*/ 57 h 57"/>
                  <a:gd name="T2" fmla="*/ 0 w 102"/>
                  <a:gd name="T3" fmla="*/ 9 h 57"/>
                  <a:gd name="T4" fmla="*/ 8 w 102"/>
                  <a:gd name="T5" fmla="*/ 0 h 57"/>
                  <a:gd name="T6" fmla="*/ 102 w 102"/>
                  <a:gd name="T7" fmla="*/ 45 h 57"/>
                  <a:gd name="T8" fmla="*/ 100 w 102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57">
                    <a:moveTo>
                      <a:pt x="100" y="57"/>
                    </a:moveTo>
                    <a:cubicBezTo>
                      <a:pt x="74" y="53"/>
                      <a:pt x="27" y="32"/>
                      <a:pt x="0" y="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3" y="21"/>
                      <a:pt x="78" y="41"/>
                      <a:pt x="102" y="45"/>
                    </a:cubicBezTo>
                    <a:lnTo>
                      <a:pt x="100" y="57"/>
                    </a:ln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7" name="Freeform 499">
                <a:extLst>
                  <a:ext uri="{FF2B5EF4-FFF2-40B4-BE49-F238E27FC236}">
                    <a16:creationId xmlns:a16="http://schemas.microsoft.com/office/drawing/2014/main" id="{6FE6754A-0354-4FEE-8275-B1F5BC432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334" y="2489820"/>
                <a:ext cx="73643" cy="39276"/>
              </a:xfrm>
              <a:custGeom>
                <a:avLst/>
                <a:gdLst>
                  <a:gd name="T0" fmla="*/ 1 w 41"/>
                  <a:gd name="T1" fmla="*/ 21 h 21"/>
                  <a:gd name="T2" fmla="*/ 0 w 41"/>
                  <a:gd name="T3" fmla="*/ 9 h 21"/>
                  <a:gd name="T4" fmla="*/ 38 w 41"/>
                  <a:gd name="T5" fmla="*/ 0 h 21"/>
                  <a:gd name="T6" fmla="*/ 41 w 41"/>
                  <a:gd name="T7" fmla="*/ 12 h 21"/>
                  <a:gd name="T8" fmla="*/ 1 w 41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1">
                    <a:moveTo>
                      <a:pt x="1" y="21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4" y="8"/>
                      <a:pt x="26" y="4"/>
                      <a:pt x="38" y="0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29" y="16"/>
                      <a:pt x="16" y="20"/>
                      <a:pt x="1" y="2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8" name="Freeform 505">
                <a:extLst>
                  <a:ext uri="{FF2B5EF4-FFF2-40B4-BE49-F238E27FC236}">
                    <a16:creationId xmlns:a16="http://schemas.microsoft.com/office/drawing/2014/main" id="{EEF734EA-CC9F-4DCA-A808-5BAB5544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308" y="2349898"/>
                <a:ext cx="66279" cy="31913"/>
              </a:xfrm>
              <a:custGeom>
                <a:avLst/>
                <a:gdLst>
                  <a:gd name="T0" fmla="*/ 3 w 35"/>
                  <a:gd name="T1" fmla="*/ 18 h 18"/>
                  <a:gd name="T2" fmla="*/ 0 w 35"/>
                  <a:gd name="T3" fmla="*/ 6 h 18"/>
                  <a:gd name="T4" fmla="*/ 33 w 35"/>
                  <a:gd name="T5" fmla="*/ 0 h 18"/>
                  <a:gd name="T6" fmla="*/ 35 w 35"/>
                  <a:gd name="T7" fmla="*/ 12 h 18"/>
                  <a:gd name="T8" fmla="*/ 3 w 35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8">
                    <a:moveTo>
                      <a:pt x="3" y="18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0" y="4"/>
                      <a:pt x="21" y="1"/>
                      <a:pt x="33" y="0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23" y="13"/>
                      <a:pt x="13" y="15"/>
                      <a:pt x="3" y="18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" name="Freeform 507">
                <a:extLst>
                  <a:ext uri="{FF2B5EF4-FFF2-40B4-BE49-F238E27FC236}">
                    <a16:creationId xmlns:a16="http://schemas.microsoft.com/office/drawing/2014/main" id="{F074A057-E3EC-4EAF-838C-41B4C7352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129" y="2396539"/>
                <a:ext cx="63824" cy="120284"/>
              </a:xfrm>
              <a:custGeom>
                <a:avLst/>
                <a:gdLst>
                  <a:gd name="T0" fmla="*/ 11 w 35"/>
                  <a:gd name="T1" fmla="*/ 66 h 66"/>
                  <a:gd name="T2" fmla="*/ 0 w 35"/>
                  <a:gd name="T3" fmla="*/ 62 h 66"/>
                  <a:gd name="T4" fmla="*/ 1 w 35"/>
                  <a:gd name="T5" fmla="*/ 57 h 66"/>
                  <a:gd name="T6" fmla="*/ 24 w 35"/>
                  <a:gd name="T7" fmla="*/ 0 h 66"/>
                  <a:gd name="T8" fmla="*/ 35 w 35"/>
                  <a:gd name="T9" fmla="*/ 6 h 66"/>
                  <a:gd name="T10" fmla="*/ 13 w 35"/>
                  <a:gd name="T11" fmla="*/ 60 h 66"/>
                  <a:gd name="T12" fmla="*/ 11 w 35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66">
                    <a:moveTo>
                      <a:pt x="11" y="66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61"/>
                      <a:pt x="0" y="59"/>
                      <a:pt x="1" y="57"/>
                    </a:cubicBezTo>
                    <a:cubicBezTo>
                      <a:pt x="4" y="46"/>
                      <a:pt x="9" y="26"/>
                      <a:pt x="24" y="0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20" y="30"/>
                      <a:pt x="15" y="49"/>
                      <a:pt x="13" y="60"/>
                    </a:cubicBezTo>
                    <a:cubicBezTo>
                      <a:pt x="12" y="62"/>
                      <a:pt x="11" y="64"/>
                      <a:pt x="11" y="66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" name="Freeform 508">
                <a:extLst>
                  <a:ext uri="{FF2B5EF4-FFF2-40B4-BE49-F238E27FC236}">
                    <a16:creationId xmlns:a16="http://schemas.microsoft.com/office/drawing/2014/main" id="{3CD4BB44-5F9F-4050-92F4-CC3605B73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056" y="2111787"/>
                <a:ext cx="63824" cy="61370"/>
              </a:xfrm>
              <a:custGeom>
                <a:avLst/>
                <a:gdLst>
                  <a:gd name="T0" fmla="*/ 34 w 34"/>
                  <a:gd name="T1" fmla="*/ 17 h 34"/>
                  <a:gd name="T2" fmla="*/ 17 w 34"/>
                  <a:gd name="T3" fmla="*/ 34 h 34"/>
                  <a:gd name="T4" fmla="*/ 0 w 34"/>
                  <a:gd name="T5" fmla="*/ 17 h 34"/>
                  <a:gd name="T6" fmla="*/ 17 w 34"/>
                  <a:gd name="T7" fmla="*/ 0 h 34"/>
                  <a:gd name="T8" fmla="*/ 34 w 34"/>
                  <a:gd name="T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4" y="17"/>
                    </a:moveTo>
                    <a:cubicBezTo>
                      <a:pt x="34" y="27"/>
                      <a:pt x="27" y="34"/>
                      <a:pt x="17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</a:path>
                </a:pathLst>
              </a:custGeom>
              <a:solidFill>
                <a:schemeClr val="tx2"/>
              </a:solidFill>
              <a:ln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1" name="Oval 511">
                <a:extLst>
                  <a:ext uri="{FF2B5EF4-FFF2-40B4-BE49-F238E27FC236}">
                    <a16:creationId xmlns:a16="http://schemas.microsoft.com/office/drawing/2014/main" id="{2D43E1DF-A58F-472A-ABDD-15A596CAF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4962" y="2492274"/>
                <a:ext cx="63824" cy="63824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2" name="Freeform 492">
                <a:extLst>
                  <a:ext uri="{FF2B5EF4-FFF2-40B4-BE49-F238E27FC236}">
                    <a16:creationId xmlns:a16="http://schemas.microsoft.com/office/drawing/2014/main" id="{A8517F67-F7D1-46E6-8864-7473DD0CD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437" y="2128197"/>
                <a:ext cx="245477" cy="137467"/>
              </a:xfrm>
              <a:custGeom>
                <a:avLst/>
                <a:gdLst>
                  <a:gd name="T0" fmla="*/ 126 w 134"/>
                  <a:gd name="T1" fmla="*/ 75 h 75"/>
                  <a:gd name="T2" fmla="*/ 0 w 134"/>
                  <a:gd name="T3" fmla="*/ 12 h 75"/>
                  <a:gd name="T4" fmla="*/ 2 w 134"/>
                  <a:gd name="T5" fmla="*/ 0 h 75"/>
                  <a:gd name="T6" fmla="*/ 134 w 134"/>
                  <a:gd name="T7" fmla="*/ 66 h 75"/>
                  <a:gd name="T8" fmla="*/ 126 w 134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75">
                    <a:moveTo>
                      <a:pt x="126" y="75"/>
                    </a:moveTo>
                    <a:cubicBezTo>
                      <a:pt x="93" y="44"/>
                      <a:pt x="46" y="20"/>
                      <a:pt x="0" y="1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51" y="9"/>
                      <a:pt x="99" y="33"/>
                      <a:pt x="134" y="66"/>
                    </a:cubicBezTo>
                    <a:lnTo>
                      <a:pt x="126" y="75"/>
                    </a:ln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" name="Freeform 512">
                <a:extLst>
                  <a:ext uri="{FF2B5EF4-FFF2-40B4-BE49-F238E27FC236}">
                    <a16:creationId xmlns:a16="http://schemas.microsoft.com/office/drawing/2014/main" id="{540100A6-EA03-4564-A100-74F45EDBE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143" y="2312306"/>
                <a:ext cx="61370" cy="66279"/>
              </a:xfrm>
              <a:custGeom>
                <a:avLst/>
                <a:gdLst>
                  <a:gd name="T0" fmla="*/ 34 w 34"/>
                  <a:gd name="T1" fmla="*/ 18 h 35"/>
                  <a:gd name="T2" fmla="*/ 17 w 34"/>
                  <a:gd name="T3" fmla="*/ 35 h 35"/>
                  <a:gd name="T4" fmla="*/ 0 w 34"/>
                  <a:gd name="T5" fmla="*/ 18 h 35"/>
                  <a:gd name="T6" fmla="*/ 17 w 34"/>
                  <a:gd name="T7" fmla="*/ 0 h 35"/>
                  <a:gd name="T8" fmla="*/ 34 w 34"/>
                  <a:gd name="T9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5">
                    <a:moveTo>
                      <a:pt x="34" y="18"/>
                    </a:moveTo>
                    <a:cubicBezTo>
                      <a:pt x="34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8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27" y="1"/>
                      <a:pt x="34" y="8"/>
                      <a:pt x="34" y="18"/>
                    </a:cubicBezTo>
                  </a:path>
                </a:pathLst>
              </a:custGeom>
              <a:solidFill>
                <a:schemeClr val="tx2"/>
              </a:solidFill>
              <a:ln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4" name="Freeform 509">
                <a:extLst>
                  <a:ext uri="{FF2B5EF4-FFF2-40B4-BE49-F238E27FC236}">
                    <a16:creationId xmlns:a16="http://schemas.microsoft.com/office/drawing/2014/main" id="{4B21F4CA-CB93-47E2-B56B-CE6971421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7185" y="2275483"/>
                <a:ext cx="63824" cy="61370"/>
              </a:xfrm>
              <a:custGeom>
                <a:avLst/>
                <a:gdLst>
                  <a:gd name="T0" fmla="*/ 35 w 35"/>
                  <a:gd name="T1" fmla="*/ 17 h 34"/>
                  <a:gd name="T2" fmla="*/ 18 w 35"/>
                  <a:gd name="T3" fmla="*/ 34 h 34"/>
                  <a:gd name="T4" fmla="*/ 0 w 35"/>
                  <a:gd name="T5" fmla="*/ 17 h 34"/>
                  <a:gd name="T6" fmla="*/ 18 w 35"/>
                  <a:gd name="T7" fmla="*/ 0 h 34"/>
                  <a:gd name="T8" fmla="*/ 35 w 35"/>
                  <a:gd name="T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4">
                    <a:moveTo>
                      <a:pt x="35" y="17"/>
                    </a:moveTo>
                    <a:cubicBezTo>
                      <a:pt x="35" y="27"/>
                      <a:pt x="27" y="34"/>
                      <a:pt x="18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7"/>
                      <a:pt x="8" y="0"/>
                      <a:pt x="18" y="0"/>
                    </a:cubicBezTo>
                    <a:cubicBezTo>
                      <a:pt x="27" y="0"/>
                      <a:pt x="35" y="8"/>
                      <a:pt x="35" y="17"/>
                    </a:cubicBezTo>
                  </a:path>
                </a:pathLst>
              </a:custGeom>
              <a:solidFill>
                <a:schemeClr val="tx2"/>
              </a:solidFill>
              <a:ln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5" name="Freeform 495">
                <a:extLst>
                  <a:ext uri="{FF2B5EF4-FFF2-40B4-BE49-F238E27FC236}">
                    <a16:creationId xmlns:a16="http://schemas.microsoft.com/office/drawing/2014/main" id="{007EC87A-9154-40C7-810A-9B8D281C4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428" y="2179748"/>
                <a:ext cx="46641" cy="279843"/>
              </a:xfrm>
              <a:custGeom>
                <a:avLst/>
                <a:gdLst>
                  <a:gd name="T0" fmla="*/ 6 w 26"/>
                  <a:gd name="T1" fmla="*/ 153 h 153"/>
                  <a:gd name="T2" fmla="*/ 0 w 26"/>
                  <a:gd name="T3" fmla="*/ 92 h 153"/>
                  <a:gd name="T4" fmla="*/ 15 w 26"/>
                  <a:gd name="T5" fmla="*/ 0 h 153"/>
                  <a:gd name="T6" fmla="*/ 26 w 26"/>
                  <a:gd name="T7" fmla="*/ 3 h 153"/>
                  <a:gd name="T8" fmla="*/ 12 w 26"/>
                  <a:gd name="T9" fmla="*/ 92 h 153"/>
                  <a:gd name="T10" fmla="*/ 18 w 26"/>
                  <a:gd name="T11" fmla="*/ 150 h 153"/>
                  <a:gd name="T12" fmla="*/ 6 w 26"/>
                  <a:gd name="T13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53">
                    <a:moveTo>
                      <a:pt x="6" y="153"/>
                    </a:moveTo>
                    <a:cubicBezTo>
                      <a:pt x="2" y="132"/>
                      <a:pt x="0" y="112"/>
                      <a:pt x="0" y="92"/>
                    </a:cubicBezTo>
                    <a:cubicBezTo>
                      <a:pt x="0" y="61"/>
                      <a:pt x="5" y="30"/>
                      <a:pt x="15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17" y="32"/>
                      <a:pt x="12" y="62"/>
                      <a:pt x="12" y="92"/>
                    </a:cubicBezTo>
                    <a:cubicBezTo>
                      <a:pt x="12" y="111"/>
                      <a:pt x="14" y="130"/>
                      <a:pt x="18" y="150"/>
                    </a:cubicBezTo>
                    <a:lnTo>
                      <a:pt x="6" y="153"/>
                    </a:lnTo>
                    <a:close/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600">
                  <a:solidFill>
                    <a:srgbClr val="0076C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BDF6B451-EF3E-475C-BAD7-4DA507977782}"/>
              </a:ext>
            </a:extLst>
          </p:cNvPr>
          <p:cNvSpPr/>
          <p:nvPr/>
        </p:nvSpPr>
        <p:spPr>
          <a:xfrm>
            <a:off x="4649018" y="886765"/>
            <a:ext cx="2893964" cy="16978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IN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931B7848-D5D7-48C9-9DC3-C188327E5EA3}"/>
              </a:ext>
            </a:extLst>
          </p:cNvPr>
          <p:cNvSpPr txBox="1">
            <a:spLocks/>
          </p:cNvSpPr>
          <p:nvPr/>
        </p:nvSpPr>
        <p:spPr>
          <a:xfrm>
            <a:off x="277722" y="108714"/>
            <a:ext cx="11430000" cy="517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Hybrid Infrastructure with Microsoft Azure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FCE6939-179E-4C1F-9A4A-4D240AC2973D}"/>
              </a:ext>
            </a:extLst>
          </p:cNvPr>
          <p:cNvGrpSpPr/>
          <p:nvPr/>
        </p:nvGrpSpPr>
        <p:grpSpPr>
          <a:xfrm>
            <a:off x="4961466" y="1222764"/>
            <a:ext cx="2269067" cy="1457423"/>
            <a:chOff x="3721100" y="742221"/>
            <a:chExt cx="1701800" cy="1093067"/>
          </a:xfrm>
        </p:grpSpPr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CF3C44A0-1E5F-4422-BF14-3182D517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100" y="742221"/>
              <a:ext cx="1701800" cy="975908"/>
            </a:xfrm>
            <a:custGeom>
              <a:avLst/>
              <a:gdLst>
                <a:gd name="T0" fmla="*/ 819 w 941"/>
                <a:gd name="T1" fmla="*/ 282 h 528"/>
                <a:gd name="T2" fmla="*/ 665 w 941"/>
                <a:gd name="T3" fmla="*/ 154 h 528"/>
                <a:gd name="T4" fmla="*/ 638 w 941"/>
                <a:gd name="T5" fmla="*/ 156 h 528"/>
                <a:gd name="T6" fmla="*/ 431 w 941"/>
                <a:gd name="T7" fmla="*/ 0 h 528"/>
                <a:gd name="T8" fmla="*/ 215 w 941"/>
                <a:gd name="T9" fmla="*/ 216 h 528"/>
                <a:gd name="T10" fmla="*/ 216 w 941"/>
                <a:gd name="T11" fmla="*/ 228 h 528"/>
                <a:gd name="T12" fmla="*/ 156 w 941"/>
                <a:gd name="T13" fmla="*/ 216 h 528"/>
                <a:gd name="T14" fmla="*/ 0 w 941"/>
                <a:gd name="T15" fmla="*/ 372 h 528"/>
                <a:gd name="T16" fmla="*/ 156 w 941"/>
                <a:gd name="T17" fmla="*/ 528 h 528"/>
                <a:gd name="T18" fmla="*/ 819 w 941"/>
                <a:gd name="T19" fmla="*/ 528 h 528"/>
                <a:gd name="T20" fmla="*/ 941 w 941"/>
                <a:gd name="T21" fmla="*/ 405 h 528"/>
                <a:gd name="T22" fmla="*/ 819 w 941"/>
                <a:gd name="T23" fmla="*/ 282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1" h="528">
                  <a:moveTo>
                    <a:pt x="819" y="282"/>
                  </a:moveTo>
                  <a:cubicBezTo>
                    <a:pt x="806" y="209"/>
                    <a:pt x="742" y="154"/>
                    <a:pt x="665" y="154"/>
                  </a:cubicBezTo>
                  <a:cubicBezTo>
                    <a:pt x="656" y="154"/>
                    <a:pt x="647" y="155"/>
                    <a:pt x="638" y="156"/>
                  </a:cubicBezTo>
                  <a:cubicBezTo>
                    <a:pt x="612" y="66"/>
                    <a:pt x="529" y="0"/>
                    <a:pt x="431" y="0"/>
                  </a:cubicBezTo>
                  <a:cubicBezTo>
                    <a:pt x="312" y="0"/>
                    <a:pt x="215" y="97"/>
                    <a:pt x="215" y="216"/>
                  </a:cubicBezTo>
                  <a:cubicBezTo>
                    <a:pt x="215" y="220"/>
                    <a:pt x="215" y="224"/>
                    <a:pt x="216" y="228"/>
                  </a:cubicBezTo>
                  <a:cubicBezTo>
                    <a:pt x="197" y="220"/>
                    <a:pt x="177" y="216"/>
                    <a:pt x="156" y="216"/>
                  </a:cubicBezTo>
                  <a:cubicBezTo>
                    <a:pt x="70" y="216"/>
                    <a:pt x="0" y="286"/>
                    <a:pt x="0" y="372"/>
                  </a:cubicBezTo>
                  <a:cubicBezTo>
                    <a:pt x="0" y="458"/>
                    <a:pt x="70" y="528"/>
                    <a:pt x="156" y="528"/>
                  </a:cubicBezTo>
                  <a:cubicBezTo>
                    <a:pt x="234" y="528"/>
                    <a:pt x="770" y="528"/>
                    <a:pt x="819" y="528"/>
                  </a:cubicBezTo>
                  <a:cubicBezTo>
                    <a:pt x="886" y="528"/>
                    <a:pt x="941" y="473"/>
                    <a:pt x="941" y="405"/>
                  </a:cubicBezTo>
                  <a:cubicBezTo>
                    <a:pt x="941" y="337"/>
                    <a:pt x="886" y="283"/>
                    <a:pt x="819" y="282"/>
                  </a:cubicBezTo>
                  <a:close/>
                </a:path>
              </a:pathLst>
            </a:custGeom>
            <a:noFill/>
            <a:ln w="3175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32">
                <a:defRPr/>
              </a:pPr>
              <a:r>
                <a:rPr lang="en-US" sz="2400">
                  <a:solidFill>
                    <a:srgbClr val="0076CE"/>
                  </a:solidFill>
                  <a:latin typeface="Arial"/>
                </a:rPr>
                <a:t>       </a:t>
              </a:r>
              <a:endParaRPr lang="en-US" sz="2133">
                <a:solidFill>
                  <a:srgbClr val="0076CE"/>
                </a:solidFill>
                <a:latin typeface="Arial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D60271B-8658-4165-BD92-A5E0B465076C}"/>
                </a:ext>
              </a:extLst>
            </p:cNvPr>
            <p:cNvSpPr/>
            <p:nvPr/>
          </p:nvSpPr>
          <p:spPr>
            <a:xfrm>
              <a:off x="4150031" y="1626389"/>
              <a:ext cx="879896" cy="2088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sz="1333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Azure Arc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2D1417E-3D18-4E7C-9210-FA59168AE5A4}"/>
                </a:ext>
              </a:extLst>
            </p:cNvPr>
            <p:cNvSpPr txBox="1"/>
            <p:nvPr/>
          </p:nvSpPr>
          <p:spPr>
            <a:xfrm>
              <a:off x="4075777" y="1150574"/>
              <a:ext cx="992446" cy="430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77">
                <a:defRPr/>
              </a:pPr>
              <a:r>
                <a:rPr lang="en-US" sz="1867" dirty="0">
                  <a:solidFill>
                    <a:schemeClr val="bg1"/>
                  </a:solidFill>
                  <a:latin typeface="Arial"/>
                </a:rPr>
                <a:t>Microsoft </a:t>
              </a:r>
              <a:br>
                <a:rPr lang="en-US" sz="1867" dirty="0">
                  <a:solidFill>
                    <a:schemeClr val="bg1"/>
                  </a:solidFill>
                  <a:latin typeface="Arial"/>
                </a:rPr>
              </a:br>
              <a:r>
                <a:rPr lang="en-US" sz="1867" dirty="0">
                  <a:solidFill>
                    <a:schemeClr val="bg1"/>
                  </a:solidFill>
                  <a:latin typeface="Arial"/>
                </a:rPr>
                <a:t>Azure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0B4CE92-FEA4-4F12-9F00-B99950CA689B}"/>
              </a:ext>
            </a:extLst>
          </p:cNvPr>
          <p:cNvSpPr txBox="1"/>
          <p:nvPr/>
        </p:nvSpPr>
        <p:spPr>
          <a:xfrm>
            <a:off x="7703436" y="1174308"/>
            <a:ext cx="3673564" cy="1216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>
              <a:defRPr/>
            </a:pPr>
            <a:r>
              <a:rPr lang="en-US" sz="1867" b="1" dirty="0">
                <a:solidFill>
                  <a:schemeClr val="bg1"/>
                </a:solidFill>
                <a:latin typeface="Arial"/>
              </a:rPr>
              <a:t>Azure Arc </a:t>
            </a:r>
          </a:p>
          <a:p>
            <a:pPr marL="228594" indent="-228594" defTabSz="91437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Arial"/>
              </a:rPr>
              <a:t>Extend Azure management capabilities </a:t>
            </a:r>
          </a:p>
          <a:p>
            <a:pPr marL="228594" indent="-228594" defTabSz="91437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latin typeface="Arial"/>
              </a:rPr>
              <a:t>Run Azure data services from your choice of public or private cloud.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77033C1-B024-481A-8269-BAF9DC098842}"/>
              </a:ext>
            </a:extLst>
          </p:cNvPr>
          <p:cNvSpPr txBox="1"/>
          <p:nvPr/>
        </p:nvSpPr>
        <p:spPr>
          <a:xfrm>
            <a:off x="1750340" y="3948100"/>
            <a:ext cx="1639291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333" dirty="0">
                <a:solidFill>
                  <a:schemeClr val="accent1"/>
                </a:solidFill>
                <a:latin typeface="Arial"/>
              </a:rPr>
              <a:t>Bring Azure Services On Prem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56195C1-C075-4C1A-A2B2-9BB5238DED8A}"/>
              </a:ext>
            </a:extLst>
          </p:cNvPr>
          <p:cNvSpPr txBox="1"/>
          <p:nvPr/>
        </p:nvSpPr>
        <p:spPr>
          <a:xfrm>
            <a:off x="5836708" y="3811045"/>
            <a:ext cx="1734523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333" dirty="0">
                <a:solidFill>
                  <a:srgbClr val="29235C"/>
                </a:solidFill>
                <a:latin typeface="Arial"/>
              </a:rPr>
              <a:t>Modernize Hyper-V Infrastructure with HCI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F98DA1-D508-4695-97DD-F927ABD1EE22}"/>
              </a:ext>
            </a:extLst>
          </p:cNvPr>
          <p:cNvSpPr txBox="1"/>
          <p:nvPr/>
        </p:nvSpPr>
        <p:spPr>
          <a:xfrm>
            <a:off x="9579225" y="3884999"/>
            <a:ext cx="1797361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333" dirty="0">
                <a:solidFill>
                  <a:srgbClr val="29235C"/>
                </a:solidFill>
                <a:latin typeface="Arial"/>
              </a:rPr>
              <a:t>Azure ML/IoT services at the edge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0274D8F-D308-4D5F-AE52-83537855B50A}"/>
              </a:ext>
            </a:extLst>
          </p:cNvPr>
          <p:cNvSpPr txBox="1"/>
          <p:nvPr/>
        </p:nvSpPr>
        <p:spPr>
          <a:xfrm>
            <a:off x="380999" y="5827488"/>
            <a:ext cx="3598333" cy="378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96000" rIns="0" bIns="96000" rtlCol="0">
            <a:spAutoFit/>
          </a:bodyPr>
          <a:lstStyle/>
          <a:p>
            <a:pPr marL="121917" algn="ctr" defTabSz="914377">
              <a:spcBef>
                <a:spcPts val="800"/>
              </a:spcBef>
              <a:spcAft>
                <a:spcPts val="800"/>
              </a:spcAft>
              <a:defRPr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Purchase from OEM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C492733-88E2-48F7-B9BD-4EFAA53502FC}"/>
              </a:ext>
            </a:extLst>
          </p:cNvPr>
          <p:cNvSpPr txBox="1"/>
          <p:nvPr/>
        </p:nvSpPr>
        <p:spPr>
          <a:xfrm>
            <a:off x="4296833" y="5821741"/>
            <a:ext cx="3598333" cy="378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96000" rIns="0" bIns="96000" rtlCol="0">
            <a:spAutoFit/>
          </a:bodyPr>
          <a:lstStyle/>
          <a:p>
            <a:pPr algn="ctr" defTabSz="914377">
              <a:spcBef>
                <a:spcPts val="267"/>
              </a:spcBef>
              <a:defRPr/>
            </a:pPr>
            <a:r>
              <a:rPr lang="en-US" sz="1200" dirty="0">
                <a:solidFill>
                  <a:srgbClr val="29235C"/>
                </a:solidFill>
                <a:latin typeface="Arial"/>
              </a:rPr>
              <a:t>Purchase from OEM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9E4EA8-31C5-4349-9C6B-174CD86A83E4}"/>
              </a:ext>
            </a:extLst>
          </p:cNvPr>
          <p:cNvSpPr txBox="1"/>
          <p:nvPr/>
        </p:nvSpPr>
        <p:spPr>
          <a:xfrm>
            <a:off x="8218898" y="5824045"/>
            <a:ext cx="3598333" cy="378541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</p:spPr>
        <p:txBody>
          <a:bodyPr wrap="square" lIns="0" tIns="96000" rIns="0" bIns="96000" rtlCol="0">
            <a:spAutoFit/>
          </a:bodyPr>
          <a:lstStyle/>
          <a:p>
            <a:pPr algn="ctr" defTabSz="914377">
              <a:spcBef>
                <a:spcPts val="267"/>
              </a:spcBef>
              <a:defRPr/>
            </a:pPr>
            <a:r>
              <a:rPr lang="en-US" sz="1200" dirty="0">
                <a:solidFill>
                  <a:srgbClr val="29235C"/>
                </a:solidFill>
                <a:latin typeface="Arial"/>
              </a:rPr>
              <a:t>Azure Subscription</a:t>
            </a:r>
          </a:p>
        </p:txBody>
      </p:sp>
      <p:cxnSp>
        <p:nvCxnSpPr>
          <p:cNvPr id="99" name="Elbow Connector 56">
            <a:extLst>
              <a:ext uri="{FF2B5EF4-FFF2-40B4-BE49-F238E27FC236}">
                <a16:creationId xmlns:a16="http://schemas.microsoft.com/office/drawing/2014/main" id="{6168B9FE-38D9-4F17-BB63-D7087DF5AD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15050" y="1003768"/>
            <a:ext cx="606832" cy="393980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03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7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25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75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25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3" grpId="0"/>
      <p:bldP spid="44" grpId="0"/>
      <p:bldP spid="92" grpId="0"/>
      <p:bldP spid="93" grpId="0"/>
      <p:bldP spid="94" grpId="0"/>
      <p:bldP spid="95" grpId="0"/>
      <p:bldP spid="96" grpId="0" animBg="1"/>
      <p:bldP spid="97" grpId="0" animBg="1"/>
      <p:bldP spid="9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9ED9F-73FA-C34D-8A7F-7707AF47C1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277091"/>
            <a:ext cx="11430000" cy="5175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Azure Stack HCI is new… but it also isn’t… </a:t>
            </a:r>
          </a:p>
        </p:txBody>
      </p:sp>
      <p:sp>
        <p:nvSpPr>
          <p:cNvPr id="37" name="Pentagon 36">
            <a:extLst>
              <a:ext uri="{FF2B5EF4-FFF2-40B4-BE49-F238E27FC236}">
                <a16:creationId xmlns:a16="http://schemas.microsoft.com/office/drawing/2014/main" id="{B4317874-C69A-4848-B37D-AD3151795A79}"/>
              </a:ext>
            </a:extLst>
          </p:cNvPr>
          <p:cNvSpPr/>
          <p:nvPr/>
        </p:nvSpPr>
        <p:spPr>
          <a:xfrm>
            <a:off x="8992180" y="4305377"/>
            <a:ext cx="2689559" cy="339176"/>
          </a:xfrm>
          <a:prstGeom prst="homePlate">
            <a:avLst/>
          </a:prstGeom>
          <a:solidFill>
            <a:srgbClr val="7030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FF973316-9D8A-8C45-8338-C6BD799E184D}"/>
              </a:ext>
            </a:extLst>
          </p:cNvPr>
          <p:cNvSpPr/>
          <p:nvPr/>
        </p:nvSpPr>
        <p:spPr>
          <a:xfrm>
            <a:off x="7371306" y="4305377"/>
            <a:ext cx="2695092" cy="339176"/>
          </a:xfrm>
          <a:prstGeom prst="homePlat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354"/>
            <a:endParaRPr lang="en-US" sz="16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6B7BF0D7-C535-894C-8408-C4DA31B1D664}"/>
              </a:ext>
            </a:extLst>
          </p:cNvPr>
          <p:cNvSpPr/>
          <p:nvPr/>
        </p:nvSpPr>
        <p:spPr>
          <a:xfrm>
            <a:off x="5948111" y="4305377"/>
            <a:ext cx="2312240" cy="339176"/>
          </a:xfrm>
          <a:prstGeom prst="homePlat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r>
              <a:rPr lang="en-US" sz="1600" dirty="0">
                <a:solidFill>
                  <a:schemeClr val="accent3"/>
                </a:solidFill>
                <a:latin typeface="Arial"/>
              </a:rPr>
              <a:t>     2020</a:t>
            </a:r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469E1C3C-F222-A940-846B-CE0E0B67DFD4}"/>
              </a:ext>
            </a:extLst>
          </p:cNvPr>
          <p:cNvSpPr/>
          <p:nvPr/>
        </p:nvSpPr>
        <p:spPr>
          <a:xfrm>
            <a:off x="4172820" y="4305377"/>
            <a:ext cx="2098319" cy="339176"/>
          </a:xfrm>
          <a:prstGeom prst="homePlat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r>
              <a:rPr lang="en-US" sz="1600">
                <a:solidFill>
                  <a:srgbClr val="FFFFFF"/>
                </a:solidFill>
                <a:latin typeface="Arial"/>
              </a:rPr>
              <a:t>     2019</a:t>
            </a: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E18E577C-BBCA-CA4B-9863-0B99F89842AD}"/>
              </a:ext>
            </a:extLst>
          </p:cNvPr>
          <p:cNvSpPr/>
          <p:nvPr/>
        </p:nvSpPr>
        <p:spPr>
          <a:xfrm>
            <a:off x="2226819" y="4305377"/>
            <a:ext cx="2196616" cy="339176"/>
          </a:xfrm>
          <a:prstGeom prst="homePlat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r>
              <a:rPr lang="en-US" sz="1600">
                <a:solidFill>
                  <a:srgbClr val="FFFFFF"/>
                </a:solidFill>
                <a:latin typeface="Arial"/>
              </a:rPr>
              <a:t>    2018</a:t>
            </a:r>
          </a:p>
        </p:txBody>
      </p:sp>
      <p:sp>
        <p:nvSpPr>
          <p:cNvPr id="32" name="Pentagon 31">
            <a:extLst>
              <a:ext uri="{FF2B5EF4-FFF2-40B4-BE49-F238E27FC236}">
                <a16:creationId xmlns:a16="http://schemas.microsoft.com/office/drawing/2014/main" id="{6491C386-9A47-794C-829F-D83B1B7AC375}"/>
              </a:ext>
            </a:extLst>
          </p:cNvPr>
          <p:cNvSpPr/>
          <p:nvPr/>
        </p:nvSpPr>
        <p:spPr>
          <a:xfrm>
            <a:off x="394069" y="4305377"/>
            <a:ext cx="2008276" cy="339176"/>
          </a:xfrm>
          <a:prstGeom prst="homePlate">
            <a:avLst/>
          </a:prstGeom>
          <a:solidFill>
            <a:schemeClr val="tx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r>
              <a:rPr lang="en-US" sz="1600">
                <a:solidFill>
                  <a:srgbClr val="FFFFFF"/>
                </a:solidFill>
                <a:latin typeface="Arial"/>
              </a:rPr>
              <a:t>2017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B076B7-74D2-0340-94E7-AF1D9E6E9BD1}"/>
              </a:ext>
            </a:extLst>
          </p:cNvPr>
          <p:cNvSpPr txBox="1"/>
          <p:nvPr/>
        </p:nvSpPr>
        <p:spPr>
          <a:xfrm>
            <a:off x="9744173" y="4351855"/>
            <a:ext cx="4552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54"/>
            <a:r>
              <a:rPr lang="en-US" sz="1600">
                <a:solidFill>
                  <a:srgbClr val="FFFFFF"/>
                </a:solidFill>
                <a:latin typeface="Arial"/>
              </a:rPr>
              <a:t>2021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934EDF-C00E-0940-9D12-5605244D9CF2}"/>
              </a:ext>
            </a:extLst>
          </p:cNvPr>
          <p:cNvGrpSpPr/>
          <p:nvPr/>
        </p:nvGrpSpPr>
        <p:grpSpPr>
          <a:xfrm>
            <a:off x="394067" y="2455673"/>
            <a:ext cx="1909168" cy="1668980"/>
            <a:chOff x="309405" y="865014"/>
            <a:chExt cx="1431876" cy="12517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1E75E8-6C20-094E-8ED0-0A15A9D4C713}"/>
                </a:ext>
              </a:extLst>
            </p:cNvPr>
            <p:cNvSpPr/>
            <p:nvPr/>
          </p:nvSpPr>
          <p:spPr>
            <a:xfrm>
              <a:off x="309405" y="865014"/>
              <a:ext cx="1431876" cy="1149226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DD26AE-7312-E84B-B509-BE61AD590D54}"/>
                </a:ext>
              </a:extLst>
            </p:cNvPr>
            <p:cNvSpPr txBox="1"/>
            <p:nvPr/>
          </p:nvSpPr>
          <p:spPr>
            <a:xfrm>
              <a:off x="370530" y="1085684"/>
              <a:ext cx="1309626" cy="684611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spAutoFit/>
            </a:bodyPr>
            <a:lstStyle/>
            <a:p>
              <a:pPr algn="ctr" defTabSz="914354">
                <a:defRPr/>
              </a:pPr>
              <a:r>
                <a:rPr lang="en-US" sz="1333" b="1">
                  <a:solidFill>
                    <a:srgbClr val="FFFFFF"/>
                  </a:solidFill>
                  <a:latin typeface="Arial"/>
                  <a:cs typeface="Arial" pitchFamily="34" charset="0"/>
                </a:rPr>
                <a:t>Windows Server Software Defined (WSSD) Reference Architectures</a:t>
              </a: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55F06A8D-37AA-194D-97DB-42FCF238FFAC}"/>
                </a:ext>
              </a:extLst>
            </p:cNvPr>
            <p:cNvSpPr/>
            <p:nvPr/>
          </p:nvSpPr>
          <p:spPr>
            <a:xfrm rot="10800000">
              <a:off x="952575" y="1991287"/>
              <a:ext cx="145536" cy="125462"/>
            </a:xfrm>
            <a:prstGeom prst="triangle">
              <a:avLst/>
            </a:prstGeom>
            <a:solidFill>
              <a:schemeClr val="tx1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15950A-8E9B-1E45-9F71-6697765CA398}"/>
              </a:ext>
            </a:extLst>
          </p:cNvPr>
          <p:cNvGrpSpPr/>
          <p:nvPr/>
        </p:nvGrpSpPr>
        <p:grpSpPr>
          <a:xfrm>
            <a:off x="2451587" y="2455672"/>
            <a:ext cx="1909168" cy="1679229"/>
            <a:chOff x="1852545" y="865014"/>
            <a:chExt cx="1431876" cy="125942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5E394B-0138-4C4D-BD1F-BB088D930975}"/>
                </a:ext>
              </a:extLst>
            </p:cNvPr>
            <p:cNvSpPr/>
            <p:nvPr/>
          </p:nvSpPr>
          <p:spPr>
            <a:xfrm>
              <a:off x="1852545" y="865014"/>
              <a:ext cx="1431876" cy="114922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02A80-3F4D-6346-9D92-03E7E1D790EC}"/>
                </a:ext>
              </a:extLst>
            </p:cNvPr>
            <p:cNvSpPr txBox="1"/>
            <p:nvPr/>
          </p:nvSpPr>
          <p:spPr>
            <a:xfrm>
              <a:off x="1865474" y="1174241"/>
              <a:ext cx="1406019" cy="530771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ctr" defTabSz="914354">
                <a:defRPr/>
              </a:pPr>
              <a:r>
                <a:rPr lang="en-US" sz="1333" b="1">
                  <a:solidFill>
                    <a:srgbClr val="FFFFFF"/>
                  </a:solidFill>
                  <a:latin typeface="Arial"/>
                  <a:cs typeface="Arial"/>
                </a:rPr>
                <a:t>S2D Ready Nodes w/ Windows Server 2016</a:t>
              </a:r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5B8745B4-2ECF-DC49-B7A3-0427F2E4495D}"/>
                </a:ext>
              </a:extLst>
            </p:cNvPr>
            <p:cNvSpPr/>
            <p:nvPr/>
          </p:nvSpPr>
          <p:spPr>
            <a:xfrm rot="10800000">
              <a:off x="2495716" y="1998974"/>
              <a:ext cx="145536" cy="125462"/>
            </a:xfrm>
            <a:prstGeom prst="triangl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0DBABC-8BB0-D942-B541-6E1007E5A0F7}"/>
              </a:ext>
            </a:extLst>
          </p:cNvPr>
          <p:cNvGrpSpPr/>
          <p:nvPr/>
        </p:nvGrpSpPr>
        <p:grpSpPr>
          <a:xfrm>
            <a:off x="4496916" y="2455671"/>
            <a:ext cx="1794978" cy="1699584"/>
            <a:chOff x="3386541" y="865014"/>
            <a:chExt cx="1346234" cy="127468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86C691A-0F67-404C-8A31-3F7A5ABBCD91}"/>
                </a:ext>
              </a:extLst>
            </p:cNvPr>
            <p:cNvSpPr/>
            <p:nvPr/>
          </p:nvSpPr>
          <p:spPr>
            <a:xfrm>
              <a:off x="3386541" y="865014"/>
              <a:ext cx="1329475" cy="1149226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E2F4F6-18F5-7D43-B92E-59B497D804E7}"/>
                </a:ext>
              </a:extLst>
            </p:cNvPr>
            <p:cNvSpPr txBox="1"/>
            <p:nvPr/>
          </p:nvSpPr>
          <p:spPr>
            <a:xfrm>
              <a:off x="3471316" y="1151771"/>
              <a:ext cx="1261459" cy="684611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spAutoFit/>
            </a:bodyPr>
            <a:lstStyle/>
            <a:p>
              <a:pPr algn="ctr" defTabSz="914354">
                <a:defRPr/>
              </a:pPr>
              <a:r>
                <a:rPr lang="en-US" sz="1333" b="1" dirty="0">
                  <a:solidFill>
                    <a:srgbClr val="FFFFFF"/>
                  </a:solidFill>
                  <a:latin typeface="Arial"/>
                  <a:cs typeface="Arial"/>
                </a:rPr>
                <a:t>S2D Ready Nodes w/ Windows Server 2019</a:t>
              </a:r>
            </a:p>
            <a:p>
              <a:pPr algn="ctr" defTabSz="914354">
                <a:defRPr/>
              </a:pPr>
              <a:endParaRPr lang="en-US" sz="1333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B7EC79C2-1592-294C-990C-C68E7A6283B8}"/>
                </a:ext>
              </a:extLst>
            </p:cNvPr>
            <p:cNvSpPr/>
            <p:nvPr/>
          </p:nvSpPr>
          <p:spPr>
            <a:xfrm rot="10800000">
              <a:off x="4012518" y="2014240"/>
              <a:ext cx="145536" cy="125462"/>
            </a:xfrm>
            <a:prstGeom prst="triangle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9A9D42-61A4-5549-97A6-F218461DFD8E}"/>
              </a:ext>
            </a:extLst>
          </p:cNvPr>
          <p:cNvGrpSpPr/>
          <p:nvPr/>
        </p:nvGrpSpPr>
        <p:grpSpPr>
          <a:xfrm>
            <a:off x="6411807" y="2455673"/>
            <a:ext cx="1772633" cy="1677275"/>
            <a:chOff x="4822708" y="865014"/>
            <a:chExt cx="1329475" cy="125795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0EF6F3A-B929-1048-8B87-B3E8D09AAFAD}"/>
                </a:ext>
              </a:extLst>
            </p:cNvPr>
            <p:cNvSpPr/>
            <p:nvPr/>
          </p:nvSpPr>
          <p:spPr>
            <a:xfrm>
              <a:off x="4822708" y="865014"/>
              <a:ext cx="1329475" cy="11492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513C54-D1D1-DC40-9AD5-0BC4E4D061F9}"/>
                </a:ext>
              </a:extLst>
            </p:cNvPr>
            <p:cNvSpPr txBox="1"/>
            <p:nvPr/>
          </p:nvSpPr>
          <p:spPr>
            <a:xfrm>
              <a:off x="4877217" y="1137339"/>
              <a:ext cx="1261460" cy="62324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spAutoFit/>
            </a:bodyPr>
            <a:lstStyle/>
            <a:p>
              <a:pPr algn="ctr" defTabSz="914354">
                <a:defRPr/>
              </a:pPr>
              <a:r>
                <a:rPr lang="en-US" sz="1200" b="1" dirty="0">
                  <a:solidFill>
                    <a:schemeClr val="accent3"/>
                  </a:solidFill>
                  <a:latin typeface="Arial"/>
                  <a:cs typeface="Arial"/>
                </a:rPr>
                <a:t>‘Azure Stack HCI’</a:t>
              </a:r>
            </a:p>
            <a:p>
              <a:pPr algn="ctr" defTabSz="914354">
                <a:defRPr/>
              </a:pPr>
              <a:endParaRPr lang="en-US" sz="1200" b="1" dirty="0">
                <a:solidFill>
                  <a:schemeClr val="accent3"/>
                </a:solidFill>
                <a:latin typeface="Arial"/>
                <a:cs typeface="Arial"/>
              </a:endParaRPr>
            </a:p>
            <a:p>
              <a:pPr algn="ctr" defTabSz="914354">
                <a:defRPr/>
              </a:pPr>
              <a:r>
                <a:rPr lang="en-US" sz="1200" b="1" dirty="0">
                  <a:solidFill>
                    <a:schemeClr val="accent3"/>
                  </a:solidFill>
                  <a:latin typeface="Arial"/>
                  <a:cs typeface="Arial"/>
                </a:rPr>
                <a:t>Really ‘Windows Server HCI’</a:t>
              </a:r>
              <a:endParaRPr lang="en-US" sz="1200" b="1" dirty="0">
                <a:solidFill>
                  <a:srgbClr val="FFFFFF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5CF3044E-BE90-E64B-82FF-5E75596DD782}"/>
                </a:ext>
              </a:extLst>
            </p:cNvPr>
            <p:cNvSpPr/>
            <p:nvPr/>
          </p:nvSpPr>
          <p:spPr>
            <a:xfrm rot="10800000">
              <a:off x="5421666" y="1997508"/>
              <a:ext cx="145536" cy="125462"/>
            </a:xfrm>
            <a:prstGeom prst="triangl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041D07D-51AF-424B-9A0A-F816C0573135}"/>
              </a:ext>
            </a:extLst>
          </p:cNvPr>
          <p:cNvGrpSpPr/>
          <p:nvPr/>
        </p:nvGrpSpPr>
        <p:grpSpPr>
          <a:xfrm>
            <a:off x="8326695" y="2455673"/>
            <a:ext cx="3355043" cy="1678225"/>
            <a:chOff x="6258875" y="858080"/>
            <a:chExt cx="2516282" cy="125866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709394C-9BCB-454D-859C-75241837085A}"/>
                </a:ext>
              </a:extLst>
            </p:cNvPr>
            <p:cNvSpPr/>
            <p:nvPr/>
          </p:nvSpPr>
          <p:spPr>
            <a:xfrm>
              <a:off x="6258875" y="858080"/>
              <a:ext cx="2516282" cy="1149226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28C3AF-DFDB-1049-B5CE-7AE28CC57650}"/>
                </a:ext>
              </a:extLst>
            </p:cNvPr>
            <p:cNvSpPr txBox="1"/>
            <p:nvPr/>
          </p:nvSpPr>
          <p:spPr>
            <a:xfrm>
              <a:off x="6379073" y="878695"/>
              <a:ext cx="2275887" cy="946413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spAutoFit/>
            </a:bodyPr>
            <a:lstStyle/>
            <a:p>
              <a:pPr defTabSz="914354">
                <a:defRPr/>
              </a:pPr>
              <a:r>
                <a:rPr lang="en-US" sz="2000" b="1" dirty="0">
                  <a:solidFill>
                    <a:srgbClr val="FFFFFF"/>
                  </a:solidFill>
                  <a:latin typeface="Arial"/>
                  <a:cs typeface="Arial" pitchFamily="34" charset="0"/>
                </a:rPr>
                <a:t>Azure Stack HCI</a:t>
              </a:r>
            </a:p>
            <a:p>
              <a:pPr defTabSz="914354">
                <a:defRPr/>
              </a:pPr>
              <a:endParaRPr lang="en-US" sz="1400" b="1" dirty="0">
                <a:solidFill>
                  <a:srgbClr val="FFFFFF"/>
                </a:solidFill>
                <a:latin typeface="Arial"/>
                <a:cs typeface="Arial" pitchFamily="34" charset="0"/>
              </a:endParaRPr>
            </a:p>
            <a:p>
              <a:pPr defTabSz="914354">
                <a:defRPr/>
              </a:pPr>
              <a:r>
                <a:rPr lang="en-US" sz="1400" b="1" dirty="0">
                  <a:solidFill>
                    <a:srgbClr val="FFFFFF"/>
                  </a:solidFill>
                  <a:latin typeface="Arial"/>
                  <a:cs typeface="Arial" pitchFamily="34" charset="0"/>
                </a:rPr>
                <a:t>Purpose Build Integrated Systems to deliver enterprise grade outcomes</a:t>
              </a:r>
              <a:endParaRPr lang="en-US" sz="1333" dirty="0">
                <a:solidFill>
                  <a:srgbClr val="FFFFFF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D089000E-11D3-314A-8FBC-30DAB911B567}"/>
                </a:ext>
              </a:extLst>
            </p:cNvPr>
            <p:cNvSpPr/>
            <p:nvPr/>
          </p:nvSpPr>
          <p:spPr>
            <a:xfrm rot="10800000">
              <a:off x="7444248" y="1991287"/>
              <a:ext cx="145536" cy="125462"/>
            </a:xfrm>
            <a:prstGeom prst="triangl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1600">
                <a:solidFill>
                  <a:srgbClr val="000000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42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E96ED-53C9-40C9-9EFA-43122DA7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41514" y="1640702"/>
            <a:ext cx="4937060" cy="11428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ABC633-4DB0-46A5-BE11-8F317F01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285" y="1640702"/>
            <a:ext cx="4937060" cy="11428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D056319-04F0-478F-B3BE-7124635A7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55145" y="1981322"/>
            <a:ext cx="3264154" cy="468972"/>
            <a:chOff x="6813492" y="3205173"/>
            <a:chExt cx="3264617" cy="4690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A5E20C-2EC9-4D3E-8F93-192F5EF9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3492" y="3207405"/>
              <a:ext cx="457200" cy="457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F085AB-7F70-4DCC-B91B-BE77AB13928B}"/>
                </a:ext>
              </a:extLst>
            </p:cNvPr>
            <p:cNvSpPr txBox="1"/>
            <p:nvPr/>
          </p:nvSpPr>
          <p:spPr>
            <a:xfrm>
              <a:off x="7586208" y="3205173"/>
              <a:ext cx="2491901" cy="469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67"/>
              <a:r>
                <a:rPr lang="en-US" sz="240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Windows Server</a:t>
              </a:r>
              <a:endParaRPr lang="en-US" sz="2400" i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801F38F-10C5-4F1F-BBEB-7927ABC6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85709" y="1981322"/>
            <a:ext cx="3342860" cy="468972"/>
            <a:chOff x="1902949" y="3205173"/>
            <a:chExt cx="3343334" cy="4690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465E34-ABAC-47EF-94C8-B29AFA9B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949" y="3207405"/>
              <a:ext cx="581892" cy="457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4E03AB-1708-4457-8CA0-6307F7FFA7B1}"/>
                </a:ext>
              </a:extLst>
            </p:cNvPr>
            <p:cNvSpPr txBox="1"/>
            <p:nvPr/>
          </p:nvSpPr>
          <p:spPr>
            <a:xfrm>
              <a:off x="2800357" y="3205173"/>
              <a:ext cx="2445926" cy="469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67"/>
              <a:r>
                <a:rPr lang="en-US" sz="240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Stack HCI</a:t>
              </a:r>
              <a:endParaRPr lang="en-US" sz="2400" i="1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398A4D-7EC9-40AA-A61F-B0855E846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93751" y="4575968"/>
            <a:ext cx="9244835" cy="469037"/>
            <a:chOff x="1693126" y="4576130"/>
            <a:chExt cx="9246146" cy="46910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6244FEF-4062-45CF-AEE4-6852700C1DF6}"/>
                </a:ext>
              </a:extLst>
            </p:cNvPr>
            <p:cNvCxnSpPr>
              <a:cxnSpLocks/>
            </p:cNvCxnSpPr>
            <p:nvPr/>
          </p:nvCxnSpPr>
          <p:spPr>
            <a:xfrm>
              <a:off x="4815840" y="4797575"/>
              <a:ext cx="2560320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A47AB-E433-4C46-B600-2967F92399F4}"/>
                </a:ext>
              </a:extLst>
            </p:cNvPr>
            <p:cNvSpPr txBox="1"/>
            <p:nvPr/>
          </p:nvSpPr>
          <p:spPr>
            <a:xfrm>
              <a:off x="7281672" y="4576130"/>
              <a:ext cx="3657600" cy="46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67"/>
              <a:r>
                <a:rPr lang="en-US" sz="1200" b="1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All other Windows Server roles</a:t>
              </a:r>
              <a:r>
                <a:rPr lang="en-US" sz="1200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endParaRPr lang="en-US" sz="1200" b="1" dirty="0">
                <a:solidFill>
                  <a:srgbClr val="0386E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 defTabSz="914367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like IIS, File Services, DNS, DHCP, AD/DS </a:t>
              </a:r>
              <a:endParaRPr lang="en-US" sz="1200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45A3D5-89A3-4AD1-9F96-288498B36EBC}"/>
                </a:ext>
              </a:extLst>
            </p:cNvPr>
            <p:cNvSpPr txBox="1"/>
            <p:nvPr/>
          </p:nvSpPr>
          <p:spPr>
            <a:xfrm>
              <a:off x="1693126" y="4576130"/>
              <a:ext cx="2768522" cy="461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200" b="1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Future of Hyper-V virtualization</a:t>
              </a:r>
              <a:r>
                <a:rPr lang="en-US" sz="1200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</a:p>
            <a:p>
              <a:pPr algn="ctr" defTabSz="914367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software-defined storage and networking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8052D3-4F0B-4D58-A100-ADCAFEC66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89437" y="5322982"/>
            <a:ext cx="9549148" cy="280678"/>
            <a:chOff x="1388770" y="5323250"/>
            <a:chExt cx="9550502" cy="28071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591C1C-5E5D-4D93-BC59-3234B1B18C12}"/>
                </a:ext>
              </a:extLst>
            </p:cNvPr>
            <p:cNvCxnSpPr>
              <a:cxnSpLocks/>
            </p:cNvCxnSpPr>
            <p:nvPr/>
          </p:nvCxnSpPr>
          <p:spPr>
            <a:xfrm>
              <a:off x="5090160" y="5460120"/>
              <a:ext cx="2011680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C2641E-3634-4586-9CAB-5BF3F8935605}"/>
                </a:ext>
              </a:extLst>
            </p:cNvPr>
            <p:cNvSpPr txBox="1"/>
            <p:nvPr/>
          </p:nvSpPr>
          <p:spPr>
            <a:xfrm>
              <a:off x="7281672" y="5323250"/>
              <a:ext cx="3657600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67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Runtime for Windows apps like SQL Server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6D110F-A1A9-49B6-AECF-6B22EAFC8638}"/>
                </a:ext>
              </a:extLst>
            </p:cNvPr>
            <p:cNvSpPr txBox="1"/>
            <p:nvPr/>
          </p:nvSpPr>
          <p:spPr>
            <a:xfrm>
              <a:off x="1388770" y="5323250"/>
              <a:ext cx="3377237" cy="277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Run apps inside Windows or Linux virtual machines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E588F64-592E-4D8E-9956-D0FC37567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79379" y="3828953"/>
            <a:ext cx="8959209" cy="469037"/>
            <a:chOff x="1978793" y="3829010"/>
            <a:chExt cx="8960479" cy="46910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2160F9-6C66-4134-B98B-2E8D4E658780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4069825"/>
              <a:ext cx="2286000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144E3C-3210-43D3-B769-5A120925DA1E}"/>
                </a:ext>
              </a:extLst>
            </p:cNvPr>
            <p:cNvSpPr txBox="1"/>
            <p:nvPr/>
          </p:nvSpPr>
          <p:spPr>
            <a:xfrm>
              <a:off x="1978793" y="3829010"/>
              <a:ext cx="2197195" cy="461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Innovation focused on being the</a:t>
              </a:r>
            </a:p>
            <a:p>
              <a:pPr algn="ctr" defTabSz="914367"/>
              <a:r>
                <a:rPr lang="en-US" sz="1200" b="1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best virtualization</a:t>
              </a:r>
              <a:r>
                <a:rPr lang="en-US" sz="1200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b="1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host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2A1AF9-04B0-4817-A072-E2F0C5C1C97C}"/>
                </a:ext>
              </a:extLst>
            </p:cNvPr>
            <p:cNvSpPr txBox="1"/>
            <p:nvPr/>
          </p:nvSpPr>
          <p:spPr>
            <a:xfrm>
              <a:off x="7281672" y="3829010"/>
              <a:ext cx="3657600" cy="46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67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Innovation focused on being the</a:t>
              </a:r>
            </a:p>
            <a:p>
              <a:pPr algn="ctr" defTabSz="914367"/>
              <a:r>
                <a:rPr lang="en-US" sz="1200" b="1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best</a:t>
              </a:r>
              <a:r>
                <a:rPr lang="en-US" sz="1200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b="1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guest</a:t>
              </a:r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b="1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traditional server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FF302-79EA-4C88-8CE2-7A6421FDC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49275" y="5885355"/>
            <a:ext cx="9689310" cy="280678"/>
            <a:chOff x="1248587" y="5885703"/>
            <a:chExt cx="9690685" cy="28071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1E6DEAA-F954-4197-803F-757FAD375C0A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6025269"/>
              <a:ext cx="3657600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DB9375-374C-4877-8C05-991B5E285065}"/>
                </a:ext>
              </a:extLst>
            </p:cNvPr>
            <p:cNvSpPr txBox="1"/>
            <p:nvPr/>
          </p:nvSpPr>
          <p:spPr>
            <a:xfrm>
              <a:off x="7281672" y="5885703"/>
              <a:ext cx="3657600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67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Runs</a:t>
              </a:r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b="1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anywhere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5B36F0-9220-4A48-A18F-382DD68F5E10}"/>
                </a:ext>
              </a:extLst>
            </p:cNvPr>
            <p:cNvSpPr txBox="1"/>
            <p:nvPr/>
          </p:nvSpPr>
          <p:spPr>
            <a:xfrm>
              <a:off x="1248587" y="5885703"/>
              <a:ext cx="3657600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67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Runs on </a:t>
              </a:r>
              <a:r>
                <a:rPr lang="en-US" sz="1200" b="1" dirty="0">
                  <a:solidFill>
                    <a:srgbClr val="0386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your hardware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96C524-6AFF-4596-8781-975298078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80571" y="3266579"/>
            <a:ext cx="9273405" cy="280678"/>
            <a:chOff x="1779959" y="3266556"/>
            <a:chExt cx="9274720" cy="28071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8B33A6-7300-4356-AE19-06E3517EF8F9}"/>
                </a:ext>
              </a:extLst>
            </p:cNvPr>
            <p:cNvCxnSpPr>
              <a:cxnSpLocks/>
            </p:cNvCxnSpPr>
            <p:nvPr/>
          </p:nvCxnSpPr>
          <p:spPr>
            <a:xfrm>
              <a:off x="4495800" y="3418011"/>
              <a:ext cx="3200400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05C34E-D4AB-41DD-A98A-8B03D33F5E78}"/>
                </a:ext>
              </a:extLst>
            </p:cNvPr>
            <p:cNvSpPr txBox="1"/>
            <p:nvPr/>
          </p:nvSpPr>
          <p:spPr>
            <a:xfrm>
              <a:off x="7397079" y="3266556"/>
              <a:ext cx="3657600" cy="2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67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Exciting roadmap of new releases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A32D1D-43A1-4C2D-9BF0-FF6FD28102AD}"/>
                </a:ext>
              </a:extLst>
            </p:cNvPr>
            <p:cNvSpPr txBox="1"/>
            <p:nvPr/>
          </p:nvSpPr>
          <p:spPr>
            <a:xfrm>
              <a:off x="2005010" y="3266556"/>
              <a:ext cx="2276139" cy="277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Exciting roadmap of new releases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5E90014-44A1-49E9-BB42-76AC66450403}"/>
                </a:ext>
              </a:extLst>
            </p:cNvPr>
            <p:cNvGrpSpPr/>
            <p:nvPr/>
          </p:nvGrpSpPr>
          <p:grpSpPr>
            <a:xfrm>
              <a:off x="1779959" y="3313615"/>
              <a:ext cx="182880" cy="182880"/>
              <a:chOff x="1899116" y="3524241"/>
              <a:chExt cx="182880" cy="18288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5321BB4-9476-4EDE-B964-015D2D358561}"/>
                  </a:ext>
                </a:extLst>
              </p:cNvPr>
              <p:cNvSpPr/>
              <p:nvPr/>
            </p:nvSpPr>
            <p:spPr>
              <a:xfrm>
                <a:off x="1899116" y="3524241"/>
                <a:ext cx="182880" cy="1828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9" name="Graphic 18" descr="Checkmark">
                <a:extLst>
                  <a:ext uri="{FF2B5EF4-FFF2-40B4-BE49-F238E27FC236}">
                    <a16:creationId xmlns:a16="http://schemas.microsoft.com/office/drawing/2014/main" id="{CF955725-7F2D-459D-B4EA-A189A9E54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35692" y="3560817"/>
                <a:ext cx="109728" cy="109728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ACCEA61-1668-4464-AA27-B976BC30A1C1}"/>
                </a:ext>
              </a:extLst>
            </p:cNvPr>
            <p:cNvGrpSpPr/>
            <p:nvPr/>
          </p:nvGrpSpPr>
          <p:grpSpPr>
            <a:xfrm>
              <a:off x="7821097" y="3313615"/>
              <a:ext cx="182880" cy="182880"/>
              <a:chOff x="1851526" y="3524241"/>
              <a:chExt cx="182880" cy="18288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68EB198-9076-468C-9993-3776ED583E41}"/>
                  </a:ext>
                </a:extLst>
              </p:cNvPr>
              <p:cNvSpPr/>
              <p:nvPr/>
            </p:nvSpPr>
            <p:spPr>
              <a:xfrm>
                <a:off x="1851526" y="3524241"/>
                <a:ext cx="182880" cy="18288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7"/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61" name="Graphic 60" descr="Checkmark">
                <a:extLst>
                  <a:ext uri="{FF2B5EF4-FFF2-40B4-BE49-F238E27FC236}">
                    <a16:creationId xmlns:a16="http://schemas.microsoft.com/office/drawing/2014/main" id="{B662F169-CFCA-4024-B00D-0E89A16EB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88102" y="3560817"/>
                <a:ext cx="109728" cy="109728"/>
              </a:xfrm>
              <a:prstGeom prst="rect">
                <a:avLst/>
              </a:prstGeom>
            </p:spPr>
          </p:pic>
        </p:grp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333D14AC-5157-40A7-B0D2-85A958F3A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34" y="3626811"/>
            <a:ext cx="1219133" cy="323070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8DD88C-A86B-4CE8-A18A-68D48CA8CA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6850" y="246315"/>
            <a:ext cx="11018838" cy="554037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Growing Azure Stack HCI into its own product line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1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030E12A-6D41-4FB5-98C2-563A37C7616E}"/>
              </a:ext>
            </a:extLst>
          </p:cNvPr>
          <p:cNvSpPr/>
          <p:nvPr/>
        </p:nvSpPr>
        <p:spPr>
          <a:xfrm>
            <a:off x="-19663" y="2778242"/>
            <a:ext cx="12211664" cy="1589868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757A556D-EA07-4830-8EA5-031F533BC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6813" y="260350"/>
            <a:ext cx="11025187" cy="29527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133" b="1" dirty="0">
                <a:solidFill>
                  <a:schemeClr val="accent3"/>
                </a:solidFill>
              </a:rPr>
              <a:t>INTRODUCING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7CFD8DD6-36A3-4FA2-B218-AC716871940D}"/>
              </a:ext>
            </a:extLst>
          </p:cNvPr>
          <p:cNvSpPr txBox="1">
            <a:spLocks/>
          </p:cNvSpPr>
          <p:nvPr/>
        </p:nvSpPr>
        <p:spPr>
          <a:xfrm>
            <a:off x="2338420" y="703567"/>
            <a:ext cx="7884422" cy="1181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 defTabSz="914354">
              <a:defRPr/>
            </a:pPr>
            <a:r>
              <a:rPr lang="en-US" sz="4267" dirty="0">
                <a:solidFill>
                  <a:srgbClr val="FFFFFF"/>
                </a:solidFill>
              </a:rPr>
              <a:t>Integrated Systems for Microsoft Azure Stack HCI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AE340-D128-404F-8A03-6E95F4432353}"/>
              </a:ext>
            </a:extLst>
          </p:cNvPr>
          <p:cNvSpPr txBox="1"/>
          <p:nvPr/>
        </p:nvSpPr>
        <p:spPr>
          <a:xfrm>
            <a:off x="314643" y="2079526"/>
            <a:ext cx="12074013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667">
                <a:solidFill>
                  <a:srgbClr val="F2AF00"/>
                </a:solidFill>
                <a:latin typeface="Arial"/>
              </a:rPr>
              <a:t>Modernize and Transform your Operational Experience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9D8499-D541-4A0B-AB0A-A3071DF2BC30}"/>
              </a:ext>
            </a:extLst>
          </p:cNvPr>
          <p:cNvGrpSpPr>
            <a:grpSpLocks noChangeAspect="1"/>
          </p:cNvGrpSpPr>
          <p:nvPr/>
        </p:nvGrpSpPr>
        <p:grpSpPr>
          <a:xfrm>
            <a:off x="1640048" y="2879126"/>
            <a:ext cx="634293" cy="716543"/>
            <a:chOff x="594587" y="802885"/>
            <a:chExt cx="722312" cy="815976"/>
          </a:xfrm>
          <a:solidFill>
            <a:schemeClr val="bg1"/>
          </a:solidFill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94A8181-6F22-43D6-919F-DCFF139964D6}"/>
                </a:ext>
              </a:extLst>
            </p:cNvPr>
            <p:cNvGrpSpPr/>
            <p:nvPr/>
          </p:nvGrpSpPr>
          <p:grpSpPr>
            <a:xfrm>
              <a:off x="594587" y="802885"/>
              <a:ext cx="722312" cy="815976"/>
              <a:chOff x="3414713" y="2292350"/>
              <a:chExt cx="722312" cy="815976"/>
            </a:xfrm>
            <a:grpFill/>
          </p:grpSpPr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019E393E-8479-4EE9-B8B3-F94B081DD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4713" y="2292350"/>
                <a:ext cx="700087" cy="404813"/>
              </a:xfrm>
              <a:custGeom>
                <a:avLst/>
                <a:gdLst>
                  <a:gd name="T0" fmla="*/ 114 w 221"/>
                  <a:gd name="T1" fmla="*/ 30 h 128"/>
                  <a:gd name="T2" fmla="*/ 193 w 221"/>
                  <a:gd name="T3" fmla="*/ 70 h 128"/>
                  <a:gd name="T4" fmla="*/ 147 w 221"/>
                  <a:gd name="T5" fmla="*/ 70 h 128"/>
                  <a:gd name="T6" fmla="*/ 147 w 221"/>
                  <a:gd name="T7" fmla="*/ 85 h 128"/>
                  <a:gd name="T8" fmla="*/ 221 w 221"/>
                  <a:gd name="T9" fmla="*/ 85 h 128"/>
                  <a:gd name="T10" fmla="*/ 221 w 221"/>
                  <a:gd name="T11" fmla="*/ 12 h 128"/>
                  <a:gd name="T12" fmla="*/ 205 w 221"/>
                  <a:gd name="T13" fmla="*/ 12 h 128"/>
                  <a:gd name="T14" fmla="*/ 205 w 221"/>
                  <a:gd name="T15" fmla="*/ 60 h 128"/>
                  <a:gd name="T16" fmla="*/ 46 w 221"/>
                  <a:gd name="T17" fmla="*/ 37 h 128"/>
                  <a:gd name="T18" fmla="*/ 0 w 221"/>
                  <a:gd name="T19" fmla="*/ 128 h 128"/>
                  <a:gd name="T20" fmla="*/ 16 w 221"/>
                  <a:gd name="T21" fmla="*/ 128 h 128"/>
                  <a:gd name="T22" fmla="*/ 114 w 221"/>
                  <a:gd name="T23" fmla="*/ 3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1" h="128">
                    <a:moveTo>
                      <a:pt x="114" y="30"/>
                    </a:moveTo>
                    <a:cubicBezTo>
                      <a:pt x="145" y="30"/>
                      <a:pt x="175" y="45"/>
                      <a:pt x="193" y="70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221" y="85"/>
                      <a:pt x="221" y="85"/>
                      <a:pt x="221" y="85"/>
                    </a:cubicBezTo>
                    <a:cubicBezTo>
                      <a:pt x="221" y="12"/>
                      <a:pt x="221" y="12"/>
                      <a:pt x="221" y="12"/>
                    </a:cubicBezTo>
                    <a:cubicBezTo>
                      <a:pt x="205" y="12"/>
                      <a:pt x="205" y="12"/>
                      <a:pt x="205" y="12"/>
                    </a:cubicBezTo>
                    <a:cubicBezTo>
                      <a:pt x="205" y="60"/>
                      <a:pt x="205" y="60"/>
                      <a:pt x="205" y="60"/>
                    </a:cubicBezTo>
                    <a:cubicBezTo>
                      <a:pt x="168" y="10"/>
                      <a:pt x="97" y="0"/>
                      <a:pt x="46" y="37"/>
                    </a:cubicBezTo>
                    <a:cubicBezTo>
                      <a:pt x="17" y="59"/>
                      <a:pt x="0" y="92"/>
                      <a:pt x="0" y="128"/>
                    </a:cubicBezTo>
                    <a:cubicBezTo>
                      <a:pt x="16" y="128"/>
                      <a:pt x="16" y="128"/>
                      <a:pt x="16" y="128"/>
                    </a:cubicBezTo>
                    <a:cubicBezTo>
                      <a:pt x="16" y="74"/>
                      <a:pt x="60" y="30"/>
                      <a:pt x="114" y="3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>
                  <a:defRPr/>
                </a:pPr>
                <a:endParaRPr lang="en-US" sz="24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B901F7A4-9357-42C1-89A4-93835CC70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6938" y="2697163"/>
                <a:ext cx="700087" cy="411163"/>
              </a:xfrm>
              <a:custGeom>
                <a:avLst/>
                <a:gdLst>
                  <a:gd name="T0" fmla="*/ 206 w 221"/>
                  <a:gd name="T1" fmla="*/ 0 h 130"/>
                  <a:gd name="T2" fmla="*/ 108 w 221"/>
                  <a:gd name="T3" fmla="*/ 99 h 130"/>
                  <a:gd name="T4" fmla="*/ 28 w 221"/>
                  <a:gd name="T5" fmla="*/ 59 h 130"/>
                  <a:gd name="T6" fmla="*/ 74 w 221"/>
                  <a:gd name="T7" fmla="*/ 59 h 130"/>
                  <a:gd name="T8" fmla="*/ 74 w 221"/>
                  <a:gd name="T9" fmla="*/ 44 h 130"/>
                  <a:gd name="T10" fmla="*/ 0 w 221"/>
                  <a:gd name="T11" fmla="*/ 44 h 130"/>
                  <a:gd name="T12" fmla="*/ 0 w 221"/>
                  <a:gd name="T13" fmla="*/ 117 h 130"/>
                  <a:gd name="T14" fmla="*/ 16 w 221"/>
                  <a:gd name="T15" fmla="*/ 117 h 130"/>
                  <a:gd name="T16" fmla="*/ 16 w 221"/>
                  <a:gd name="T17" fmla="*/ 69 h 130"/>
                  <a:gd name="T18" fmla="*/ 175 w 221"/>
                  <a:gd name="T19" fmla="*/ 92 h 130"/>
                  <a:gd name="T20" fmla="*/ 221 w 221"/>
                  <a:gd name="T21" fmla="*/ 1 h 130"/>
                  <a:gd name="T22" fmla="*/ 206 w 221"/>
                  <a:gd name="T23" fmla="*/ 1 h 130"/>
                  <a:gd name="T24" fmla="*/ 206 w 221"/>
                  <a:gd name="T2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1" h="130">
                    <a:moveTo>
                      <a:pt x="206" y="0"/>
                    </a:moveTo>
                    <a:cubicBezTo>
                      <a:pt x="206" y="55"/>
                      <a:pt x="162" y="99"/>
                      <a:pt x="108" y="99"/>
                    </a:cubicBezTo>
                    <a:cubicBezTo>
                      <a:pt x="76" y="99"/>
                      <a:pt x="47" y="84"/>
                      <a:pt x="28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54" y="119"/>
                      <a:pt x="125" y="130"/>
                      <a:pt x="175" y="92"/>
                    </a:cubicBezTo>
                    <a:cubicBezTo>
                      <a:pt x="204" y="70"/>
                      <a:pt x="221" y="37"/>
                      <a:pt x="221" y="1"/>
                    </a:cubicBezTo>
                    <a:cubicBezTo>
                      <a:pt x="206" y="1"/>
                      <a:pt x="206" y="1"/>
                      <a:pt x="206" y="1"/>
                    </a:cubicBezTo>
                    <a:lnTo>
                      <a:pt x="20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>
                  <a:defRPr/>
                </a:pPr>
                <a:endParaRPr lang="en-US" sz="24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C9FF202-AB78-4506-A428-0EFEA38110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5723" y="1050853"/>
              <a:ext cx="320040" cy="320040"/>
              <a:chOff x="776481" y="4032104"/>
              <a:chExt cx="493267" cy="490872"/>
            </a:xfrm>
            <a:grpFill/>
          </p:grpSpPr>
          <p:sp>
            <p:nvSpPr>
              <p:cNvPr id="54" name="Freeform 56">
                <a:extLst>
                  <a:ext uri="{FF2B5EF4-FFF2-40B4-BE49-F238E27FC236}">
                    <a16:creationId xmlns:a16="http://schemas.microsoft.com/office/drawing/2014/main" id="{0EB9A909-4D66-4629-881A-FA781C58DD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6481" y="4032104"/>
                <a:ext cx="493267" cy="490872"/>
              </a:xfrm>
              <a:custGeom>
                <a:avLst/>
                <a:gdLst>
                  <a:gd name="T0" fmla="*/ 412 w 412"/>
                  <a:gd name="T1" fmla="*/ 167 h 410"/>
                  <a:gd name="T2" fmla="*/ 354 w 412"/>
                  <a:gd name="T3" fmla="*/ 138 h 410"/>
                  <a:gd name="T4" fmla="*/ 335 w 412"/>
                  <a:gd name="T5" fmla="*/ 40 h 410"/>
                  <a:gd name="T6" fmla="*/ 294 w 412"/>
                  <a:gd name="T7" fmla="*/ 52 h 410"/>
                  <a:gd name="T8" fmla="*/ 263 w 412"/>
                  <a:gd name="T9" fmla="*/ 57 h 410"/>
                  <a:gd name="T10" fmla="*/ 172 w 412"/>
                  <a:gd name="T11" fmla="*/ 0 h 410"/>
                  <a:gd name="T12" fmla="*/ 141 w 412"/>
                  <a:gd name="T13" fmla="*/ 62 h 410"/>
                  <a:gd name="T14" fmla="*/ 33 w 412"/>
                  <a:gd name="T15" fmla="*/ 83 h 410"/>
                  <a:gd name="T16" fmla="*/ 57 w 412"/>
                  <a:gd name="T17" fmla="*/ 150 h 410"/>
                  <a:gd name="T18" fmla="*/ 0 w 412"/>
                  <a:gd name="T19" fmla="*/ 241 h 410"/>
                  <a:gd name="T20" fmla="*/ 65 w 412"/>
                  <a:gd name="T21" fmla="*/ 272 h 410"/>
                  <a:gd name="T22" fmla="*/ 81 w 412"/>
                  <a:gd name="T23" fmla="*/ 370 h 410"/>
                  <a:gd name="T24" fmla="*/ 100 w 412"/>
                  <a:gd name="T25" fmla="*/ 370 h 410"/>
                  <a:gd name="T26" fmla="*/ 153 w 412"/>
                  <a:gd name="T27" fmla="*/ 353 h 410"/>
                  <a:gd name="T28" fmla="*/ 175 w 412"/>
                  <a:gd name="T29" fmla="*/ 410 h 410"/>
                  <a:gd name="T30" fmla="*/ 247 w 412"/>
                  <a:gd name="T31" fmla="*/ 410 h 410"/>
                  <a:gd name="T32" fmla="*/ 259 w 412"/>
                  <a:gd name="T33" fmla="*/ 370 h 410"/>
                  <a:gd name="T34" fmla="*/ 278 w 412"/>
                  <a:gd name="T35" fmla="*/ 348 h 410"/>
                  <a:gd name="T36" fmla="*/ 330 w 412"/>
                  <a:gd name="T37" fmla="*/ 372 h 410"/>
                  <a:gd name="T38" fmla="*/ 381 w 412"/>
                  <a:gd name="T39" fmla="*/ 322 h 410"/>
                  <a:gd name="T40" fmla="*/ 357 w 412"/>
                  <a:gd name="T41" fmla="*/ 258 h 410"/>
                  <a:gd name="T42" fmla="*/ 335 w 412"/>
                  <a:gd name="T43" fmla="*/ 222 h 410"/>
                  <a:gd name="T44" fmla="*/ 311 w 412"/>
                  <a:gd name="T45" fmla="*/ 272 h 410"/>
                  <a:gd name="T46" fmla="*/ 321 w 412"/>
                  <a:gd name="T47" fmla="*/ 322 h 410"/>
                  <a:gd name="T48" fmla="*/ 278 w 412"/>
                  <a:gd name="T49" fmla="*/ 303 h 410"/>
                  <a:gd name="T50" fmla="*/ 218 w 412"/>
                  <a:gd name="T51" fmla="*/ 370 h 410"/>
                  <a:gd name="T52" fmla="*/ 187 w 412"/>
                  <a:gd name="T53" fmla="*/ 324 h 410"/>
                  <a:gd name="T54" fmla="*/ 96 w 412"/>
                  <a:gd name="T55" fmla="*/ 327 h 410"/>
                  <a:gd name="T56" fmla="*/ 108 w 412"/>
                  <a:gd name="T57" fmla="*/ 272 h 410"/>
                  <a:gd name="T58" fmla="*/ 41 w 412"/>
                  <a:gd name="T59" fmla="*/ 210 h 410"/>
                  <a:gd name="T60" fmla="*/ 86 w 412"/>
                  <a:gd name="T61" fmla="*/ 181 h 410"/>
                  <a:gd name="T62" fmla="*/ 84 w 412"/>
                  <a:gd name="T63" fmla="*/ 90 h 410"/>
                  <a:gd name="T64" fmla="*/ 141 w 412"/>
                  <a:gd name="T65" fmla="*/ 105 h 410"/>
                  <a:gd name="T66" fmla="*/ 201 w 412"/>
                  <a:gd name="T67" fmla="*/ 40 h 410"/>
                  <a:gd name="T68" fmla="*/ 232 w 412"/>
                  <a:gd name="T69" fmla="*/ 88 h 410"/>
                  <a:gd name="T70" fmla="*/ 294 w 412"/>
                  <a:gd name="T71" fmla="*/ 98 h 410"/>
                  <a:gd name="T72" fmla="*/ 328 w 412"/>
                  <a:gd name="T73" fmla="*/ 93 h 410"/>
                  <a:gd name="T74" fmla="*/ 328 w 412"/>
                  <a:gd name="T75" fmla="*/ 181 h 410"/>
                  <a:gd name="T76" fmla="*/ 371 w 412"/>
                  <a:gd name="T77" fmla="*/ 196 h 410"/>
                  <a:gd name="T78" fmla="*/ 335 w 412"/>
                  <a:gd name="T79" fmla="*/ 222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2" h="410">
                    <a:moveTo>
                      <a:pt x="412" y="239"/>
                    </a:moveTo>
                    <a:lnTo>
                      <a:pt x="412" y="167"/>
                    </a:lnTo>
                    <a:lnTo>
                      <a:pt x="359" y="150"/>
                    </a:lnTo>
                    <a:lnTo>
                      <a:pt x="354" y="138"/>
                    </a:lnTo>
                    <a:lnTo>
                      <a:pt x="378" y="86"/>
                    </a:lnTo>
                    <a:lnTo>
                      <a:pt x="335" y="40"/>
                    </a:lnTo>
                    <a:lnTo>
                      <a:pt x="328" y="36"/>
                    </a:lnTo>
                    <a:lnTo>
                      <a:pt x="294" y="52"/>
                    </a:lnTo>
                    <a:lnTo>
                      <a:pt x="275" y="59"/>
                    </a:lnTo>
                    <a:lnTo>
                      <a:pt x="263" y="57"/>
                    </a:lnTo>
                    <a:lnTo>
                      <a:pt x="244" y="0"/>
                    </a:lnTo>
                    <a:lnTo>
                      <a:pt x="172" y="0"/>
                    </a:lnTo>
                    <a:lnTo>
                      <a:pt x="153" y="57"/>
                    </a:lnTo>
                    <a:lnTo>
                      <a:pt x="141" y="62"/>
                    </a:lnTo>
                    <a:lnTo>
                      <a:pt x="86" y="33"/>
                    </a:lnTo>
                    <a:lnTo>
                      <a:pt x="33" y="83"/>
                    </a:lnTo>
                    <a:lnTo>
                      <a:pt x="65" y="138"/>
                    </a:lnTo>
                    <a:lnTo>
                      <a:pt x="57" y="150"/>
                    </a:lnTo>
                    <a:lnTo>
                      <a:pt x="0" y="169"/>
                    </a:lnTo>
                    <a:lnTo>
                      <a:pt x="0" y="241"/>
                    </a:lnTo>
                    <a:lnTo>
                      <a:pt x="57" y="260"/>
                    </a:lnTo>
                    <a:lnTo>
                      <a:pt x="65" y="272"/>
                    </a:lnTo>
                    <a:lnTo>
                      <a:pt x="36" y="327"/>
                    </a:lnTo>
                    <a:lnTo>
                      <a:pt x="81" y="370"/>
                    </a:lnTo>
                    <a:lnTo>
                      <a:pt x="89" y="377"/>
                    </a:lnTo>
                    <a:lnTo>
                      <a:pt x="100" y="370"/>
                    </a:lnTo>
                    <a:lnTo>
                      <a:pt x="141" y="348"/>
                    </a:lnTo>
                    <a:lnTo>
                      <a:pt x="153" y="353"/>
                    </a:lnTo>
                    <a:lnTo>
                      <a:pt x="160" y="370"/>
                    </a:lnTo>
                    <a:lnTo>
                      <a:pt x="175" y="410"/>
                    </a:lnTo>
                    <a:lnTo>
                      <a:pt x="175" y="410"/>
                    </a:lnTo>
                    <a:lnTo>
                      <a:pt x="247" y="410"/>
                    </a:lnTo>
                    <a:lnTo>
                      <a:pt x="247" y="410"/>
                    </a:lnTo>
                    <a:lnTo>
                      <a:pt x="259" y="370"/>
                    </a:lnTo>
                    <a:lnTo>
                      <a:pt x="266" y="353"/>
                    </a:lnTo>
                    <a:lnTo>
                      <a:pt x="278" y="348"/>
                    </a:lnTo>
                    <a:lnTo>
                      <a:pt x="294" y="355"/>
                    </a:lnTo>
                    <a:lnTo>
                      <a:pt x="330" y="372"/>
                    </a:lnTo>
                    <a:lnTo>
                      <a:pt x="335" y="367"/>
                    </a:lnTo>
                    <a:lnTo>
                      <a:pt x="381" y="322"/>
                    </a:lnTo>
                    <a:lnTo>
                      <a:pt x="354" y="270"/>
                    </a:lnTo>
                    <a:lnTo>
                      <a:pt x="357" y="258"/>
                    </a:lnTo>
                    <a:lnTo>
                      <a:pt x="412" y="239"/>
                    </a:lnTo>
                    <a:close/>
                    <a:moveTo>
                      <a:pt x="335" y="222"/>
                    </a:moveTo>
                    <a:lnTo>
                      <a:pt x="323" y="227"/>
                    </a:lnTo>
                    <a:lnTo>
                      <a:pt x="311" y="272"/>
                    </a:lnTo>
                    <a:lnTo>
                      <a:pt x="330" y="313"/>
                    </a:lnTo>
                    <a:lnTo>
                      <a:pt x="321" y="322"/>
                    </a:lnTo>
                    <a:lnTo>
                      <a:pt x="294" y="310"/>
                    </a:lnTo>
                    <a:lnTo>
                      <a:pt x="278" y="303"/>
                    </a:lnTo>
                    <a:lnTo>
                      <a:pt x="232" y="322"/>
                    </a:lnTo>
                    <a:lnTo>
                      <a:pt x="218" y="370"/>
                    </a:lnTo>
                    <a:lnTo>
                      <a:pt x="203" y="370"/>
                    </a:lnTo>
                    <a:lnTo>
                      <a:pt x="187" y="324"/>
                    </a:lnTo>
                    <a:lnTo>
                      <a:pt x="141" y="303"/>
                    </a:lnTo>
                    <a:lnTo>
                      <a:pt x="96" y="327"/>
                    </a:lnTo>
                    <a:lnTo>
                      <a:pt x="86" y="317"/>
                    </a:lnTo>
                    <a:lnTo>
                      <a:pt x="108" y="272"/>
                    </a:lnTo>
                    <a:lnTo>
                      <a:pt x="89" y="227"/>
                    </a:lnTo>
                    <a:lnTo>
                      <a:pt x="41" y="210"/>
                    </a:lnTo>
                    <a:lnTo>
                      <a:pt x="41" y="198"/>
                    </a:lnTo>
                    <a:lnTo>
                      <a:pt x="86" y="181"/>
                    </a:lnTo>
                    <a:lnTo>
                      <a:pt x="110" y="136"/>
                    </a:lnTo>
                    <a:lnTo>
                      <a:pt x="84" y="90"/>
                    </a:lnTo>
                    <a:lnTo>
                      <a:pt x="93" y="83"/>
                    </a:lnTo>
                    <a:lnTo>
                      <a:pt x="141" y="105"/>
                    </a:lnTo>
                    <a:lnTo>
                      <a:pt x="187" y="88"/>
                    </a:lnTo>
                    <a:lnTo>
                      <a:pt x="201" y="40"/>
                    </a:lnTo>
                    <a:lnTo>
                      <a:pt x="215" y="40"/>
                    </a:lnTo>
                    <a:lnTo>
                      <a:pt x="232" y="88"/>
                    </a:lnTo>
                    <a:lnTo>
                      <a:pt x="278" y="105"/>
                    </a:lnTo>
                    <a:lnTo>
                      <a:pt x="294" y="98"/>
                    </a:lnTo>
                    <a:lnTo>
                      <a:pt x="321" y="83"/>
                    </a:lnTo>
                    <a:lnTo>
                      <a:pt x="328" y="93"/>
                    </a:lnTo>
                    <a:lnTo>
                      <a:pt x="309" y="136"/>
                    </a:lnTo>
                    <a:lnTo>
                      <a:pt x="328" y="181"/>
                    </a:lnTo>
                    <a:lnTo>
                      <a:pt x="335" y="184"/>
                    </a:lnTo>
                    <a:lnTo>
                      <a:pt x="371" y="196"/>
                    </a:lnTo>
                    <a:lnTo>
                      <a:pt x="371" y="210"/>
                    </a:lnTo>
                    <a:lnTo>
                      <a:pt x="335" y="222"/>
                    </a:lnTo>
                    <a:close/>
                  </a:path>
                </a:pathLst>
              </a:custGeom>
              <a:grpFill/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>
                  <a:defRPr/>
                </a:pPr>
                <a:endParaRPr lang="en-US" sz="2400">
                  <a:solidFill>
                    <a:srgbClr val="444444"/>
                  </a:solidFill>
                  <a:latin typeface="Arial"/>
                </a:endParaRPr>
              </a:p>
            </p:txBody>
          </p:sp>
          <p:sp>
            <p:nvSpPr>
              <p:cNvPr id="55" name="Freeform 57">
                <a:extLst>
                  <a:ext uri="{FF2B5EF4-FFF2-40B4-BE49-F238E27FC236}">
                    <a16:creationId xmlns:a16="http://schemas.microsoft.com/office/drawing/2014/main" id="{931EC156-404E-4F2D-B77F-79DD1A786B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940" y="4182969"/>
                <a:ext cx="192758" cy="189166"/>
              </a:xfrm>
              <a:custGeom>
                <a:avLst/>
                <a:gdLst>
                  <a:gd name="T0" fmla="*/ 34 w 67"/>
                  <a:gd name="T1" fmla="*/ 0 h 66"/>
                  <a:gd name="T2" fmla="*/ 0 w 67"/>
                  <a:gd name="T3" fmla="*/ 33 h 66"/>
                  <a:gd name="T4" fmla="*/ 34 w 67"/>
                  <a:gd name="T5" fmla="*/ 66 h 66"/>
                  <a:gd name="T6" fmla="*/ 67 w 67"/>
                  <a:gd name="T7" fmla="*/ 33 h 66"/>
                  <a:gd name="T8" fmla="*/ 34 w 67"/>
                  <a:gd name="T9" fmla="*/ 0 h 66"/>
                  <a:gd name="T10" fmla="*/ 34 w 67"/>
                  <a:gd name="T11" fmla="*/ 49 h 66"/>
                  <a:gd name="T12" fmla="*/ 17 w 67"/>
                  <a:gd name="T13" fmla="*/ 33 h 66"/>
                  <a:gd name="T14" fmla="*/ 34 w 67"/>
                  <a:gd name="T15" fmla="*/ 17 h 66"/>
                  <a:gd name="T16" fmla="*/ 50 w 67"/>
                  <a:gd name="T17" fmla="*/ 33 h 66"/>
                  <a:gd name="T18" fmla="*/ 34 w 67"/>
                  <a:gd name="T19" fmla="*/ 4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6">
                    <a:moveTo>
                      <a:pt x="34" y="0"/>
                    </a:moveTo>
                    <a:cubicBezTo>
                      <a:pt x="15" y="0"/>
                      <a:pt x="0" y="15"/>
                      <a:pt x="0" y="33"/>
                    </a:cubicBezTo>
                    <a:cubicBezTo>
                      <a:pt x="0" y="51"/>
                      <a:pt x="15" y="66"/>
                      <a:pt x="34" y="66"/>
                    </a:cubicBezTo>
                    <a:cubicBezTo>
                      <a:pt x="52" y="66"/>
                      <a:pt x="67" y="51"/>
                      <a:pt x="67" y="33"/>
                    </a:cubicBezTo>
                    <a:cubicBezTo>
                      <a:pt x="67" y="15"/>
                      <a:pt x="52" y="0"/>
                      <a:pt x="34" y="0"/>
                    </a:cubicBezTo>
                    <a:close/>
                    <a:moveTo>
                      <a:pt x="34" y="49"/>
                    </a:moveTo>
                    <a:cubicBezTo>
                      <a:pt x="25" y="49"/>
                      <a:pt x="17" y="42"/>
                      <a:pt x="17" y="33"/>
                    </a:cubicBezTo>
                    <a:cubicBezTo>
                      <a:pt x="17" y="24"/>
                      <a:pt x="25" y="17"/>
                      <a:pt x="34" y="17"/>
                    </a:cubicBezTo>
                    <a:cubicBezTo>
                      <a:pt x="43" y="17"/>
                      <a:pt x="50" y="24"/>
                      <a:pt x="50" y="33"/>
                    </a:cubicBezTo>
                    <a:cubicBezTo>
                      <a:pt x="50" y="42"/>
                      <a:pt x="43" y="49"/>
                      <a:pt x="34" y="4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>
                  <a:defRPr/>
                </a:pPr>
                <a:endParaRPr lang="en-US" sz="2400">
                  <a:solidFill>
                    <a:srgbClr val="444444"/>
                  </a:solidFill>
                  <a:latin typeface="Arial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C40D92-76B4-4226-B8BE-DC5239CC0A08}"/>
              </a:ext>
            </a:extLst>
          </p:cNvPr>
          <p:cNvSpPr txBox="1"/>
          <p:nvPr/>
        </p:nvSpPr>
        <p:spPr>
          <a:xfrm>
            <a:off x="297620" y="3743611"/>
            <a:ext cx="3784690" cy="5335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  <a:latin typeface="Arial"/>
              </a:rPr>
              <a:t>Streamline &amp; Simplify Operations</a:t>
            </a:r>
            <a:endParaRPr lang="en-US" sz="1600" b="1" dirty="0">
              <a:solidFill>
                <a:schemeClr val="bg1"/>
              </a:solidFill>
              <a:latin typeface="Arial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/>
              </a:rPr>
              <a:t>Deliver Operational Efficiency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4B60E22-BA10-46F4-B797-7545E7B1DD46}"/>
              </a:ext>
            </a:extLst>
          </p:cNvPr>
          <p:cNvGrpSpPr>
            <a:grpSpLocks noChangeAspect="1"/>
          </p:cNvGrpSpPr>
          <p:nvPr/>
        </p:nvGrpSpPr>
        <p:grpSpPr>
          <a:xfrm>
            <a:off x="5651593" y="2873886"/>
            <a:ext cx="1021715" cy="680193"/>
            <a:chOff x="9925051" y="314325"/>
            <a:chExt cx="569913" cy="379413"/>
          </a:xfrm>
          <a:solidFill>
            <a:schemeClr val="bg1"/>
          </a:solidFill>
        </p:grpSpPr>
        <p:sp>
          <p:nvSpPr>
            <p:cNvPr id="68" name="Freeform 376">
              <a:extLst>
                <a:ext uri="{FF2B5EF4-FFF2-40B4-BE49-F238E27FC236}">
                  <a16:creationId xmlns:a16="http://schemas.microsoft.com/office/drawing/2014/main" id="{CEF99F98-4AB1-4CFE-B252-2E9BB9DCB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0939" y="314325"/>
              <a:ext cx="258763" cy="125413"/>
            </a:xfrm>
            <a:custGeom>
              <a:avLst/>
              <a:gdLst>
                <a:gd name="T0" fmla="*/ 11 w 219"/>
                <a:gd name="T1" fmla="*/ 105 h 105"/>
                <a:gd name="T2" fmla="*/ 0 w 219"/>
                <a:gd name="T3" fmla="*/ 100 h 105"/>
                <a:gd name="T4" fmla="*/ 36 w 219"/>
                <a:gd name="T5" fmla="*/ 50 h 105"/>
                <a:gd name="T6" fmla="*/ 219 w 219"/>
                <a:gd name="T7" fmla="*/ 42 h 105"/>
                <a:gd name="T8" fmla="*/ 211 w 219"/>
                <a:gd name="T9" fmla="*/ 52 h 105"/>
                <a:gd name="T10" fmla="*/ 44 w 219"/>
                <a:gd name="T11" fmla="*/ 59 h 105"/>
                <a:gd name="T12" fmla="*/ 11 w 219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105">
                  <a:moveTo>
                    <a:pt x="11" y="105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8" y="81"/>
                    <a:pt x="20" y="64"/>
                    <a:pt x="36" y="50"/>
                  </a:cubicBezTo>
                  <a:cubicBezTo>
                    <a:pt x="87" y="3"/>
                    <a:pt x="164" y="0"/>
                    <a:pt x="219" y="42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161" y="13"/>
                    <a:pt x="91" y="16"/>
                    <a:pt x="44" y="59"/>
                  </a:cubicBezTo>
                  <a:cubicBezTo>
                    <a:pt x="30" y="72"/>
                    <a:pt x="19" y="87"/>
                    <a:pt x="11" y="10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0076CE"/>
                </a:solidFill>
                <a:latin typeface="Arial"/>
              </a:endParaRPr>
            </a:p>
          </p:txBody>
        </p:sp>
        <p:sp>
          <p:nvSpPr>
            <p:cNvPr id="69" name="Freeform 377">
              <a:extLst>
                <a:ext uri="{FF2B5EF4-FFF2-40B4-BE49-F238E27FC236}">
                  <a16:creationId xmlns:a16="http://schemas.microsoft.com/office/drawing/2014/main" id="{D09D00C4-9F06-47C1-9E6A-0BC8DAFAF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1" y="482600"/>
              <a:ext cx="276225" cy="166688"/>
            </a:xfrm>
            <a:custGeom>
              <a:avLst/>
              <a:gdLst>
                <a:gd name="T0" fmla="*/ 69 w 233"/>
                <a:gd name="T1" fmla="*/ 140 h 140"/>
                <a:gd name="T2" fmla="*/ 68 w 233"/>
                <a:gd name="T3" fmla="*/ 140 h 140"/>
                <a:gd name="T4" fmla="*/ 21 w 233"/>
                <a:gd name="T5" fmla="*/ 120 h 140"/>
                <a:gd name="T6" fmla="*/ 0 w 233"/>
                <a:gd name="T7" fmla="*/ 70 h 140"/>
                <a:gd name="T8" fmla="*/ 21 w 233"/>
                <a:gd name="T9" fmla="*/ 21 h 140"/>
                <a:gd name="T10" fmla="*/ 70 w 233"/>
                <a:gd name="T11" fmla="*/ 0 h 140"/>
                <a:gd name="T12" fmla="*/ 70 w 233"/>
                <a:gd name="T13" fmla="*/ 12 h 140"/>
                <a:gd name="T14" fmla="*/ 29 w 233"/>
                <a:gd name="T15" fmla="*/ 29 h 140"/>
                <a:gd name="T16" fmla="*/ 12 w 233"/>
                <a:gd name="T17" fmla="*/ 70 h 140"/>
                <a:gd name="T18" fmla="*/ 29 w 233"/>
                <a:gd name="T19" fmla="*/ 111 h 140"/>
                <a:gd name="T20" fmla="*/ 70 w 233"/>
                <a:gd name="T21" fmla="*/ 128 h 140"/>
                <a:gd name="T22" fmla="*/ 72 w 233"/>
                <a:gd name="T23" fmla="*/ 128 h 140"/>
                <a:gd name="T24" fmla="*/ 233 w 233"/>
                <a:gd name="T25" fmla="*/ 128 h 140"/>
                <a:gd name="T26" fmla="*/ 233 w 233"/>
                <a:gd name="T27" fmla="*/ 140 h 140"/>
                <a:gd name="T28" fmla="*/ 69 w 233"/>
                <a:gd name="T2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140">
                  <a:moveTo>
                    <a:pt x="69" y="140"/>
                  </a:moveTo>
                  <a:cubicBezTo>
                    <a:pt x="68" y="140"/>
                    <a:pt x="68" y="140"/>
                    <a:pt x="68" y="140"/>
                  </a:cubicBezTo>
                  <a:cubicBezTo>
                    <a:pt x="50" y="140"/>
                    <a:pt x="34" y="133"/>
                    <a:pt x="21" y="120"/>
                  </a:cubicBezTo>
                  <a:cubicBezTo>
                    <a:pt x="7" y="106"/>
                    <a:pt x="0" y="89"/>
                    <a:pt x="0" y="70"/>
                  </a:cubicBezTo>
                  <a:cubicBezTo>
                    <a:pt x="0" y="51"/>
                    <a:pt x="7" y="34"/>
                    <a:pt x="21" y="21"/>
                  </a:cubicBezTo>
                  <a:cubicBezTo>
                    <a:pt x="34" y="7"/>
                    <a:pt x="52" y="0"/>
                    <a:pt x="70" y="0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55" y="12"/>
                    <a:pt x="40" y="18"/>
                    <a:pt x="29" y="29"/>
                  </a:cubicBezTo>
                  <a:cubicBezTo>
                    <a:pt x="18" y="40"/>
                    <a:pt x="12" y="55"/>
                    <a:pt x="12" y="70"/>
                  </a:cubicBezTo>
                  <a:cubicBezTo>
                    <a:pt x="12" y="86"/>
                    <a:pt x="18" y="100"/>
                    <a:pt x="29" y="111"/>
                  </a:cubicBezTo>
                  <a:cubicBezTo>
                    <a:pt x="40" y="122"/>
                    <a:pt x="55" y="128"/>
                    <a:pt x="70" y="128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233" y="128"/>
                    <a:pt x="233" y="128"/>
                    <a:pt x="233" y="128"/>
                  </a:cubicBezTo>
                  <a:cubicBezTo>
                    <a:pt x="233" y="140"/>
                    <a:pt x="233" y="140"/>
                    <a:pt x="233" y="140"/>
                  </a:cubicBezTo>
                  <a:lnTo>
                    <a:pt x="69" y="1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0076CE"/>
                </a:solidFill>
                <a:latin typeface="Arial"/>
              </a:endParaRPr>
            </a:p>
          </p:txBody>
        </p:sp>
        <p:sp>
          <p:nvSpPr>
            <p:cNvPr id="70" name="Freeform 378">
              <a:extLst>
                <a:ext uri="{FF2B5EF4-FFF2-40B4-BE49-F238E27FC236}">
                  <a16:creationId xmlns:a16="http://schemas.microsoft.com/office/drawing/2014/main" id="{D7A479EC-CAD9-443B-8914-5C6500C31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9" y="450850"/>
              <a:ext cx="104775" cy="198438"/>
            </a:xfrm>
            <a:custGeom>
              <a:avLst/>
              <a:gdLst>
                <a:gd name="T0" fmla="*/ 0 w 88"/>
                <a:gd name="T1" fmla="*/ 167 h 167"/>
                <a:gd name="T2" fmla="*/ 0 w 88"/>
                <a:gd name="T3" fmla="*/ 155 h 167"/>
                <a:gd name="T4" fmla="*/ 56 w 88"/>
                <a:gd name="T5" fmla="*/ 128 h 167"/>
                <a:gd name="T6" fmla="*/ 74 w 88"/>
                <a:gd name="T7" fmla="*/ 73 h 167"/>
                <a:gd name="T8" fmla="*/ 47 w 88"/>
                <a:gd name="T9" fmla="*/ 22 h 167"/>
                <a:gd name="T10" fmla="*/ 31 w 88"/>
                <a:gd name="T11" fmla="*/ 11 h 167"/>
                <a:gd name="T12" fmla="*/ 36 w 88"/>
                <a:gd name="T13" fmla="*/ 0 h 167"/>
                <a:gd name="T14" fmla="*/ 55 w 88"/>
                <a:gd name="T15" fmla="*/ 12 h 167"/>
                <a:gd name="T16" fmla="*/ 86 w 88"/>
                <a:gd name="T17" fmla="*/ 72 h 167"/>
                <a:gd name="T18" fmla="*/ 66 w 88"/>
                <a:gd name="T19" fmla="*/ 136 h 167"/>
                <a:gd name="T20" fmla="*/ 0 w 88"/>
                <a:gd name="T2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67">
                  <a:moveTo>
                    <a:pt x="0" y="167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22" y="155"/>
                    <a:pt x="42" y="145"/>
                    <a:pt x="56" y="128"/>
                  </a:cubicBezTo>
                  <a:cubicBezTo>
                    <a:pt x="69" y="112"/>
                    <a:pt x="76" y="93"/>
                    <a:pt x="74" y="73"/>
                  </a:cubicBezTo>
                  <a:cubicBezTo>
                    <a:pt x="72" y="53"/>
                    <a:pt x="63" y="35"/>
                    <a:pt x="47" y="22"/>
                  </a:cubicBezTo>
                  <a:cubicBezTo>
                    <a:pt x="42" y="18"/>
                    <a:pt x="37" y="14"/>
                    <a:pt x="31" y="1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4"/>
                    <a:pt x="49" y="8"/>
                    <a:pt x="55" y="12"/>
                  </a:cubicBezTo>
                  <a:cubicBezTo>
                    <a:pt x="73" y="27"/>
                    <a:pt x="84" y="49"/>
                    <a:pt x="86" y="72"/>
                  </a:cubicBezTo>
                  <a:cubicBezTo>
                    <a:pt x="88" y="95"/>
                    <a:pt x="81" y="118"/>
                    <a:pt x="66" y="136"/>
                  </a:cubicBezTo>
                  <a:cubicBezTo>
                    <a:pt x="49" y="155"/>
                    <a:pt x="25" y="167"/>
                    <a:pt x="0" y="16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0076CE"/>
                </a:solidFill>
                <a:latin typeface="Arial"/>
              </a:endParaRPr>
            </a:p>
          </p:txBody>
        </p:sp>
        <p:sp>
          <p:nvSpPr>
            <p:cNvPr id="71" name="Freeform 379">
              <a:extLst>
                <a:ext uri="{FF2B5EF4-FFF2-40B4-BE49-F238E27FC236}">
                  <a16:creationId xmlns:a16="http://schemas.microsoft.com/office/drawing/2014/main" id="{73BC37BC-DB86-4C1E-A211-BDE84AE84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33026" y="568325"/>
              <a:ext cx="123825" cy="125413"/>
            </a:xfrm>
            <a:custGeom>
              <a:avLst/>
              <a:gdLst>
                <a:gd name="T0" fmla="*/ 78 w 78"/>
                <a:gd name="T1" fmla="*/ 79 h 79"/>
                <a:gd name="T2" fmla="*/ 0 w 78"/>
                <a:gd name="T3" fmla="*/ 79 h 79"/>
                <a:gd name="T4" fmla="*/ 0 w 78"/>
                <a:gd name="T5" fmla="*/ 0 h 79"/>
                <a:gd name="T6" fmla="*/ 78 w 78"/>
                <a:gd name="T7" fmla="*/ 0 h 79"/>
                <a:gd name="T8" fmla="*/ 78 w 78"/>
                <a:gd name="T9" fmla="*/ 79 h 79"/>
                <a:gd name="T10" fmla="*/ 9 w 78"/>
                <a:gd name="T11" fmla="*/ 70 h 79"/>
                <a:gd name="T12" fmla="*/ 69 w 78"/>
                <a:gd name="T13" fmla="*/ 70 h 79"/>
                <a:gd name="T14" fmla="*/ 69 w 78"/>
                <a:gd name="T15" fmla="*/ 8 h 79"/>
                <a:gd name="T16" fmla="*/ 9 w 78"/>
                <a:gd name="T17" fmla="*/ 8 h 79"/>
                <a:gd name="T18" fmla="*/ 9 w 78"/>
                <a:gd name="T19" fmla="*/ 7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9">
                  <a:moveTo>
                    <a:pt x="78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9"/>
                  </a:lnTo>
                  <a:close/>
                  <a:moveTo>
                    <a:pt x="9" y="70"/>
                  </a:moveTo>
                  <a:lnTo>
                    <a:pt x="69" y="70"/>
                  </a:lnTo>
                  <a:lnTo>
                    <a:pt x="69" y="8"/>
                  </a:lnTo>
                  <a:lnTo>
                    <a:pt x="9" y="8"/>
                  </a:lnTo>
                  <a:lnTo>
                    <a:pt x="9" y="7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0076CE"/>
                </a:solidFill>
                <a:latin typeface="Arial"/>
              </a:endParaRPr>
            </a:p>
          </p:txBody>
        </p:sp>
        <p:sp>
          <p:nvSpPr>
            <p:cNvPr id="72" name="Freeform 380">
              <a:extLst>
                <a:ext uri="{FF2B5EF4-FFF2-40B4-BE49-F238E27FC236}">
                  <a16:creationId xmlns:a16="http://schemas.microsoft.com/office/drawing/2014/main" id="{42E48AD7-F30F-4385-A770-7B2D3FBBAA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12401" y="382588"/>
              <a:ext cx="93663" cy="93663"/>
            </a:xfrm>
            <a:custGeom>
              <a:avLst/>
              <a:gdLst>
                <a:gd name="T0" fmla="*/ 59 w 59"/>
                <a:gd name="T1" fmla="*/ 59 h 59"/>
                <a:gd name="T2" fmla="*/ 0 w 59"/>
                <a:gd name="T3" fmla="*/ 59 h 59"/>
                <a:gd name="T4" fmla="*/ 0 w 59"/>
                <a:gd name="T5" fmla="*/ 0 h 59"/>
                <a:gd name="T6" fmla="*/ 59 w 59"/>
                <a:gd name="T7" fmla="*/ 0 h 59"/>
                <a:gd name="T8" fmla="*/ 59 w 59"/>
                <a:gd name="T9" fmla="*/ 59 h 59"/>
                <a:gd name="T10" fmla="*/ 9 w 59"/>
                <a:gd name="T11" fmla="*/ 50 h 59"/>
                <a:gd name="T12" fmla="*/ 50 w 59"/>
                <a:gd name="T13" fmla="*/ 50 h 59"/>
                <a:gd name="T14" fmla="*/ 50 w 59"/>
                <a:gd name="T15" fmla="*/ 9 h 59"/>
                <a:gd name="T16" fmla="*/ 9 w 59"/>
                <a:gd name="T17" fmla="*/ 9 h 59"/>
                <a:gd name="T18" fmla="*/ 9 w 59"/>
                <a:gd name="T19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9">
                  <a:moveTo>
                    <a:pt x="59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59"/>
                  </a:lnTo>
                  <a:close/>
                  <a:moveTo>
                    <a:pt x="9" y="50"/>
                  </a:moveTo>
                  <a:lnTo>
                    <a:pt x="50" y="50"/>
                  </a:lnTo>
                  <a:lnTo>
                    <a:pt x="50" y="9"/>
                  </a:lnTo>
                  <a:lnTo>
                    <a:pt x="9" y="9"/>
                  </a:lnTo>
                  <a:lnTo>
                    <a:pt x="9" y="5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0076CE"/>
                </a:solidFill>
                <a:latin typeface="Arial"/>
              </a:endParaRPr>
            </a:p>
          </p:txBody>
        </p:sp>
        <p:sp>
          <p:nvSpPr>
            <p:cNvPr id="73" name="Freeform 381">
              <a:extLst>
                <a:ext uri="{FF2B5EF4-FFF2-40B4-BE49-F238E27FC236}">
                  <a16:creationId xmlns:a16="http://schemas.microsoft.com/office/drawing/2014/main" id="{DAEC4D78-E428-494E-9042-3D2898905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8089" y="457200"/>
              <a:ext cx="82550" cy="80963"/>
            </a:xfrm>
            <a:custGeom>
              <a:avLst/>
              <a:gdLst>
                <a:gd name="T0" fmla="*/ 52 w 52"/>
                <a:gd name="T1" fmla="*/ 51 h 51"/>
                <a:gd name="T2" fmla="*/ 0 w 52"/>
                <a:gd name="T3" fmla="*/ 51 h 51"/>
                <a:gd name="T4" fmla="*/ 0 w 52"/>
                <a:gd name="T5" fmla="*/ 0 h 51"/>
                <a:gd name="T6" fmla="*/ 52 w 52"/>
                <a:gd name="T7" fmla="*/ 0 h 51"/>
                <a:gd name="T8" fmla="*/ 52 w 52"/>
                <a:gd name="T9" fmla="*/ 51 h 51"/>
                <a:gd name="T10" fmla="*/ 9 w 52"/>
                <a:gd name="T11" fmla="*/ 42 h 51"/>
                <a:gd name="T12" fmla="*/ 43 w 52"/>
                <a:gd name="T13" fmla="*/ 42 h 51"/>
                <a:gd name="T14" fmla="*/ 43 w 52"/>
                <a:gd name="T15" fmla="*/ 9 h 51"/>
                <a:gd name="T16" fmla="*/ 9 w 52"/>
                <a:gd name="T17" fmla="*/ 9 h 51"/>
                <a:gd name="T18" fmla="*/ 9 w 52"/>
                <a:gd name="T1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1">
                  <a:moveTo>
                    <a:pt x="5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51"/>
                  </a:lnTo>
                  <a:close/>
                  <a:moveTo>
                    <a:pt x="9" y="42"/>
                  </a:moveTo>
                  <a:lnTo>
                    <a:pt x="43" y="42"/>
                  </a:lnTo>
                  <a:lnTo>
                    <a:pt x="43" y="9"/>
                  </a:lnTo>
                  <a:lnTo>
                    <a:pt x="9" y="9"/>
                  </a:lnTo>
                  <a:lnTo>
                    <a:pt x="9" y="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0076CE"/>
                </a:solidFill>
                <a:latin typeface="Arial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05D6C-4F6C-47B0-B805-E9660E530903}"/>
              </a:ext>
            </a:extLst>
          </p:cNvPr>
          <p:cNvGrpSpPr/>
          <p:nvPr/>
        </p:nvGrpSpPr>
        <p:grpSpPr>
          <a:xfrm>
            <a:off x="9659334" y="2908104"/>
            <a:ext cx="950201" cy="653005"/>
            <a:chOff x="7006427" y="2313387"/>
            <a:chExt cx="712651" cy="489754"/>
          </a:xfrm>
        </p:grpSpPr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E6E7C0D4-87C1-4BD8-8F18-02F13B4BB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330229" y="2313387"/>
              <a:ext cx="388849" cy="388849"/>
            </a:xfrm>
            <a:prstGeom prst="rect">
              <a:avLst/>
            </a:prstGeom>
          </p:spPr>
        </p:pic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D1C13106-27D6-4EA0-B05D-858D501C5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6427" y="2380510"/>
              <a:ext cx="422631" cy="422631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97B3E45-D689-4414-B228-3C0937265EAB}"/>
              </a:ext>
            </a:extLst>
          </p:cNvPr>
          <p:cNvSpPr txBox="1"/>
          <p:nvPr/>
        </p:nvSpPr>
        <p:spPr>
          <a:xfrm>
            <a:off x="4515434" y="3755232"/>
            <a:ext cx="3219536" cy="5335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  <a:latin typeface="Arial"/>
              </a:rPr>
              <a:t>Integrated Azure Experience</a:t>
            </a:r>
            <a:endParaRPr lang="en-US" sz="1600" b="1" dirty="0">
              <a:solidFill>
                <a:schemeClr val="bg1"/>
              </a:solidFill>
              <a:latin typeface="Arial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/>
              </a:rPr>
              <a:t>Flexible Consumption Options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19F250-D60F-43C4-9AD9-BF4A82674ECB}"/>
              </a:ext>
            </a:extLst>
          </p:cNvPr>
          <p:cNvSpPr txBox="1"/>
          <p:nvPr/>
        </p:nvSpPr>
        <p:spPr>
          <a:xfrm>
            <a:off x="8546577" y="3750963"/>
            <a:ext cx="3088986" cy="5335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bg1"/>
                </a:solidFill>
                <a:latin typeface="Arial"/>
              </a:rPr>
              <a:t>Be Confident</a:t>
            </a:r>
            <a:endParaRPr lang="en-US" sz="1600" b="1" dirty="0">
              <a:solidFill>
                <a:schemeClr val="bg1"/>
              </a:solidFill>
              <a:latin typeface="Arial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/>
              </a:rPr>
              <a:t>Rely on enterprise-class expertise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37548-09DA-4396-844B-5AA6EBD15C4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7449" y="4863204"/>
            <a:ext cx="6477440" cy="13888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A94D23-786D-4F66-8E93-3DEBD138CC53}"/>
              </a:ext>
            </a:extLst>
          </p:cNvPr>
          <p:cNvSpPr/>
          <p:nvPr/>
        </p:nvSpPr>
        <p:spPr>
          <a:xfrm>
            <a:off x="5347855" y="5394036"/>
            <a:ext cx="1325453" cy="28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13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E54F036-278B-4293-A983-74CEDA0D06C8}"/>
              </a:ext>
            </a:extLst>
          </p:cNvPr>
          <p:cNvSpPr/>
          <p:nvPr/>
        </p:nvSpPr>
        <p:spPr>
          <a:xfrm>
            <a:off x="676275" y="2769559"/>
            <a:ext cx="4953788" cy="752476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  <a:effectLst>
            <a:outerShdw blurRad="3810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6A234-D6ED-4EB0-9E46-635D0AA1CB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11430000" cy="5175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Hybrid Infrastructure with Azure Stack HCI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C79761F-21B7-4687-ADFF-8D9C4A6B1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0"/>
          <a:stretch/>
        </p:blipFill>
        <p:spPr>
          <a:xfrm>
            <a:off x="3288740" y="4904809"/>
            <a:ext cx="2265509" cy="11284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8406F3F-902A-4E8E-95A2-35E468125759}"/>
              </a:ext>
            </a:extLst>
          </p:cNvPr>
          <p:cNvSpPr txBox="1"/>
          <p:nvPr/>
        </p:nvSpPr>
        <p:spPr>
          <a:xfrm>
            <a:off x="1341133" y="2822558"/>
            <a:ext cx="168025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Virtual Machines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DD94AF-A808-44C0-A98C-64E3949AD1EC}"/>
              </a:ext>
            </a:extLst>
          </p:cNvPr>
          <p:cNvGrpSpPr/>
          <p:nvPr/>
        </p:nvGrpSpPr>
        <p:grpSpPr>
          <a:xfrm>
            <a:off x="1842389" y="3103803"/>
            <a:ext cx="697831" cy="276863"/>
            <a:chOff x="2582876" y="3708614"/>
            <a:chExt cx="697830" cy="276863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2DFE2464-3586-40B6-8ED0-B3BDA602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82876" y="3708614"/>
              <a:ext cx="271361" cy="271360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66D850E8-35A2-49C8-A52E-761A9F86A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09345" y="3714117"/>
              <a:ext cx="271361" cy="271360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A5CB98F-90AE-40F7-B1ED-429AF34F8B8C}"/>
              </a:ext>
            </a:extLst>
          </p:cNvPr>
          <p:cNvSpPr txBox="1"/>
          <p:nvPr/>
        </p:nvSpPr>
        <p:spPr>
          <a:xfrm>
            <a:off x="2891271" y="2822558"/>
            <a:ext cx="22183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Azure Kubernetes Service (AKS)*</a:t>
            </a:r>
          </a:p>
        </p:txBody>
      </p:sp>
      <p:pic>
        <p:nvPicPr>
          <p:cNvPr id="87" name="Kubernetes" descr="Kubernetes">
            <a:extLst>
              <a:ext uri="{FF2B5EF4-FFF2-40B4-BE49-F238E27FC236}">
                <a16:creationId xmlns:a16="http://schemas.microsoft.com/office/drawing/2014/main" id="{0EB103AB-D945-410B-AA6F-69E2D46B2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8641" y="3046652"/>
            <a:ext cx="365641" cy="36564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10E1E5-F107-4683-89FB-0713FDF395F4}"/>
              </a:ext>
            </a:extLst>
          </p:cNvPr>
          <p:cNvSpPr/>
          <p:nvPr/>
        </p:nvSpPr>
        <p:spPr>
          <a:xfrm>
            <a:off x="676276" y="2055389"/>
            <a:ext cx="1200149" cy="517064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  <a:effectLst>
            <a:outerShdw blurRad="3810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Virtual Apps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440A2F09-189F-49AB-9EB0-0E6C01FCF3CA}"/>
              </a:ext>
            </a:extLst>
          </p:cNvPr>
          <p:cNvSpPr/>
          <p:nvPr/>
        </p:nvSpPr>
        <p:spPr>
          <a:xfrm>
            <a:off x="2119314" y="2055389"/>
            <a:ext cx="1200149" cy="517064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  <a:effectLst>
            <a:outerShdw blurRad="3810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Cloud Native Apps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A5A300-40AE-4CA1-B17B-AB29EBEF73A7}"/>
              </a:ext>
            </a:extLst>
          </p:cNvPr>
          <p:cNvGrpSpPr/>
          <p:nvPr/>
        </p:nvGrpSpPr>
        <p:grpSpPr>
          <a:xfrm>
            <a:off x="3539072" y="2055389"/>
            <a:ext cx="2091001" cy="517064"/>
            <a:chOff x="3624795" y="2761519"/>
            <a:chExt cx="2091001" cy="517064"/>
          </a:xfrm>
          <a:noFill/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D429B8BB-9A16-4D24-9D63-FF83A3698B14}"/>
                </a:ext>
              </a:extLst>
            </p:cNvPr>
            <p:cNvSpPr/>
            <p:nvPr/>
          </p:nvSpPr>
          <p:spPr>
            <a:xfrm>
              <a:off x="3624795" y="2761519"/>
              <a:ext cx="2091001" cy="517064"/>
            </a:xfrm>
            <a:prstGeom prst="roundRect">
              <a:avLst/>
            </a:prstGeom>
            <a:grpFill/>
            <a:ln w="12700">
              <a:solidFill>
                <a:schemeClr val="bg1"/>
              </a:solidFill>
            </a:ln>
            <a:effectLst>
              <a:outerShdw blurRad="3810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Azure Services</a:t>
              </a: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5F357978-1529-4A29-AFF2-340764AAD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8476" y="2852793"/>
              <a:ext cx="311498" cy="311498"/>
            </a:xfrm>
            <a:prstGeom prst="rect">
              <a:avLst/>
            </a:prstGeom>
          </p:spPr>
        </p:pic>
        <p:sp>
          <p:nvSpPr>
            <p:cNvPr id="91" name="Freeform 188">
              <a:extLst>
                <a:ext uri="{FF2B5EF4-FFF2-40B4-BE49-F238E27FC236}">
                  <a16:creationId xmlns:a16="http://schemas.microsoft.com/office/drawing/2014/main" id="{732B6CAB-370F-4DCE-AFCE-EE144A184D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94916" y="2852793"/>
              <a:ext cx="215063" cy="275829"/>
            </a:xfrm>
            <a:custGeom>
              <a:avLst/>
              <a:gdLst>
                <a:gd name="connsiteX0" fmla="*/ 737517 w 1455401"/>
                <a:gd name="connsiteY0" fmla="*/ 911351 h 1866625"/>
                <a:gd name="connsiteX1" fmla="*/ 785815 w 1455401"/>
                <a:gd name="connsiteY1" fmla="*/ 937839 h 1866625"/>
                <a:gd name="connsiteX2" fmla="*/ 803471 w 1455401"/>
                <a:gd name="connsiteY2" fmla="*/ 1010286 h 1866625"/>
                <a:gd name="connsiteX3" fmla="*/ 784774 w 1455401"/>
                <a:gd name="connsiteY3" fmla="*/ 1079356 h 1866625"/>
                <a:gd name="connsiteX4" fmla="*/ 735697 w 1455401"/>
                <a:gd name="connsiteY4" fmla="*/ 1105062 h 1866625"/>
                <a:gd name="connsiteX5" fmla="*/ 685192 w 1455401"/>
                <a:gd name="connsiteY5" fmla="*/ 1079616 h 1866625"/>
                <a:gd name="connsiteX6" fmla="*/ 666627 w 1455401"/>
                <a:gd name="connsiteY6" fmla="*/ 1008726 h 1866625"/>
                <a:gd name="connsiteX7" fmla="*/ 685324 w 1455401"/>
                <a:gd name="connsiteY7" fmla="*/ 936797 h 1866625"/>
                <a:gd name="connsiteX8" fmla="*/ 737517 w 1455401"/>
                <a:gd name="connsiteY8" fmla="*/ 911351 h 1866625"/>
                <a:gd name="connsiteX9" fmla="*/ 974881 w 1455401"/>
                <a:gd name="connsiteY9" fmla="*/ 822027 h 1866625"/>
                <a:gd name="connsiteX10" fmla="*/ 974881 w 1455401"/>
                <a:gd name="connsiteY10" fmla="*/ 1194390 h 1866625"/>
                <a:gd name="connsiteX11" fmla="*/ 1215333 w 1455401"/>
                <a:gd name="connsiteY11" fmla="*/ 1194390 h 1866625"/>
                <a:gd name="connsiteX12" fmla="*/ 1215333 w 1455401"/>
                <a:gd name="connsiteY12" fmla="*/ 1106622 h 1866625"/>
                <a:gd name="connsiteX13" fmla="*/ 1087058 w 1455401"/>
                <a:gd name="connsiteY13" fmla="*/ 1106622 h 1866625"/>
                <a:gd name="connsiteX14" fmla="*/ 1087058 w 1455401"/>
                <a:gd name="connsiteY14" fmla="*/ 822027 h 1866625"/>
                <a:gd name="connsiteX15" fmla="*/ 738555 w 1455401"/>
                <a:gd name="connsiteY15" fmla="*/ 815793 h 1866625"/>
                <a:gd name="connsiteX16" fmla="*/ 639361 w 1455401"/>
                <a:gd name="connsiteY16" fmla="*/ 840592 h 1866625"/>
                <a:gd name="connsiteX17" fmla="*/ 571587 w 1455401"/>
                <a:gd name="connsiteY17" fmla="*/ 910832 h 1866625"/>
                <a:gd name="connsiteX18" fmla="*/ 547438 w 1455401"/>
                <a:gd name="connsiteY18" fmla="*/ 1013140 h 1866625"/>
                <a:gd name="connsiteX19" fmla="*/ 571328 w 1455401"/>
                <a:gd name="connsiteY19" fmla="*/ 1110386 h 1866625"/>
                <a:gd name="connsiteX20" fmla="*/ 638192 w 1455401"/>
                <a:gd name="connsiteY20" fmla="*/ 1177121 h 1866625"/>
                <a:gd name="connsiteX21" fmla="*/ 733622 w 1455401"/>
                <a:gd name="connsiteY21" fmla="*/ 1200880 h 1866625"/>
                <a:gd name="connsiteX22" fmla="*/ 776983 w 1455401"/>
                <a:gd name="connsiteY22" fmla="*/ 1196466 h 1866625"/>
                <a:gd name="connsiteX23" fmla="*/ 824244 w 1455401"/>
                <a:gd name="connsiteY23" fmla="*/ 1244504 h 1866625"/>
                <a:gd name="connsiteX24" fmla="*/ 964983 w 1455401"/>
                <a:gd name="connsiteY24" fmla="*/ 1244504 h 1866625"/>
                <a:gd name="connsiteX25" fmla="*/ 866571 w 1455401"/>
                <a:gd name="connsiteY25" fmla="*/ 1149465 h 1866625"/>
                <a:gd name="connsiteX26" fmla="*/ 922399 w 1455401"/>
                <a:gd name="connsiteY26" fmla="*/ 1007169 h 1866625"/>
                <a:gd name="connsiteX27" fmla="*/ 899420 w 1455401"/>
                <a:gd name="connsiteY27" fmla="*/ 907325 h 1866625"/>
                <a:gd name="connsiteX28" fmla="*/ 834241 w 1455401"/>
                <a:gd name="connsiteY28" fmla="*/ 839555 h 1866625"/>
                <a:gd name="connsiteX29" fmla="*/ 738555 w 1455401"/>
                <a:gd name="connsiteY29" fmla="*/ 815793 h 1866625"/>
                <a:gd name="connsiteX30" fmla="*/ 391194 w 1455401"/>
                <a:gd name="connsiteY30" fmla="*/ 815793 h 1866625"/>
                <a:gd name="connsiteX31" fmla="*/ 281097 w 1455401"/>
                <a:gd name="connsiteY31" fmla="*/ 848123 h 1866625"/>
                <a:gd name="connsiteX32" fmla="*/ 240067 w 1455401"/>
                <a:gd name="connsiteY32" fmla="*/ 934462 h 1866625"/>
                <a:gd name="connsiteX33" fmla="*/ 329914 w 1455401"/>
                <a:gd name="connsiteY33" fmla="*/ 1046120 h 1866625"/>
                <a:gd name="connsiteX34" fmla="*/ 367955 w 1455401"/>
                <a:gd name="connsiteY34" fmla="*/ 1062479 h 1866625"/>
                <a:gd name="connsiteX35" fmla="*/ 383276 w 1455401"/>
                <a:gd name="connsiteY35" fmla="*/ 1075330 h 1866625"/>
                <a:gd name="connsiteX36" fmla="*/ 388337 w 1455401"/>
                <a:gd name="connsiteY36" fmla="*/ 1091301 h 1866625"/>
                <a:gd name="connsiteX37" fmla="*/ 378212 w 1455401"/>
                <a:gd name="connsiteY37" fmla="*/ 1110645 h 1866625"/>
                <a:gd name="connsiteX38" fmla="*/ 349649 w 1455401"/>
                <a:gd name="connsiteY38" fmla="*/ 1117266 h 1866625"/>
                <a:gd name="connsiteX39" fmla="*/ 296937 w 1455401"/>
                <a:gd name="connsiteY39" fmla="*/ 1106750 h 1866625"/>
                <a:gd name="connsiteX40" fmla="*/ 245263 w 1455401"/>
                <a:gd name="connsiteY40" fmla="*/ 1079097 h 1866625"/>
                <a:gd name="connsiteX41" fmla="*/ 245263 w 1455401"/>
                <a:gd name="connsiteY41" fmla="*/ 1181145 h 1866625"/>
                <a:gd name="connsiteX42" fmla="*/ 352243 w 1455401"/>
                <a:gd name="connsiteY42" fmla="*/ 1200880 h 1866625"/>
                <a:gd name="connsiteX43" fmla="*/ 438454 w 1455401"/>
                <a:gd name="connsiteY43" fmla="*/ 1187378 h 1866625"/>
                <a:gd name="connsiteX44" fmla="*/ 494152 w 1455401"/>
                <a:gd name="connsiteY44" fmla="*/ 1146351 h 1866625"/>
                <a:gd name="connsiteX45" fmla="*/ 514018 w 1455401"/>
                <a:gd name="connsiteY45" fmla="*/ 1081695 h 1866625"/>
                <a:gd name="connsiteX46" fmla="*/ 489997 w 1455401"/>
                <a:gd name="connsiteY46" fmla="*/ 1015737 h 1866625"/>
                <a:gd name="connsiteX47" fmla="*/ 408072 w 1455401"/>
                <a:gd name="connsiteY47" fmla="*/ 964582 h 1866625"/>
                <a:gd name="connsiteX48" fmla="*/ 369512 w 1455401"/>
                <a:gd name="connsiteY48" fmla="*/ 944719 h 1866625"/>
                <a:gd name="connsiteX49" fmla="*/ 360293 w 1455401"/>
                <a:gd name="connsiteY49" fmla="*/ 925372 h 1866625"/>
                <a:gd name="connsiteX50" fmla="*/ 371719 w 1455401"/>
                <a:gd name="connsiteY50" fmla="*/ 906159 h 1866625"/>
                <a:gd name="connsiteX51" fmla="*/ 401842 w 1455401"/>
                <a:gd name="connsiteY51" fmla="*/ 899147 h 1866625"/>
                <a:gd name="connsiteX52" fmla="*/ 494283 w 1455401"/>
                <a:gd name="connsiteY52" fmla="*/ 924853 h 1866625"/>
                <a:gd name="connsiteX53" fmla="*/ 494283 w 1455401"/>
                <a:gd name="connsiteY53" fmla="*/ 830076 h 1866625"/>
                <a:gd name="connsiteX54" fmla="*/ 456761 w 1455401"/>
                <a:gd name="connsiteY54" fmla="*/ 821245 h 1866625"/>
                <a:gd name="connsiteX55" fmla="*/ 427029 w 1455401"/>
                <a:gd name="connsiteY55" fmla="*/ 817350 h 1866625"/>
                <a:gd name="connsiteX56" fmla="*/ 391194 w 1455401"/>
                <a:gd name="connsiteY56" fmla="*/ 815793 h 1866625"/>
                <a:gd name="connsiteX57" fmla="*/ 1 w 1455401"/>
                <a:gd name="connsiteY57" fmla="*/ 235984 h 1866625"/>
                <a:gd name="connsiteX58" fmla="*/ 1 w 1455401"/>
                <a:gd name="connsiteY58" fmla="*/ 257081 h 1866625"/>
                <a:gd name="connsiteX59" fmla="*/ 1 w 1455401"/>
                <a:gd name="connsiteY59" fmla="*/ 296835 h 1866625"/>
                <a:gd name="connsiteX60" fmla="*/ 0 w 1455401"/>
                <a:gd name="connsiteY60" fmla="*/ 296838 h 1866625"/>
                <a:gd name="connsiteX61" fmla="*/ 1 w 1455401"/>
                <a:gd name="connsiteY61" fmla="*/ 235984 h 1866625"/>
                <a:gd name="connsiteX62" fmla="*/ 727701 w 1455401"/>
                <a:gd name="connsiteY62" fmla="*/ 107085 h 1866625"/>
                <a:gd name="connsiteX63" fmla="*/ 225411 w 1455401"/>
                <a:gd name="connsiteY63" fmla="*/ 254506 h 1866625"/>
                <a:gd name="connsiteX64" fmla="*/ 727701 w 1455401"/>
                <a:gd name="connsiteY64" fmla="*/ 401926 h 1866625"/>
                <a:gd name="connsiteX65" fmla="*/ 1229991 w 1455401"/>
                <a:gd name="connsiteY65" fmla="*/ 254506 h 1866625"/>
                <a:gd name="connsiteX66" fmla="*/ 727701 w 1455401"/>
                <a:gd name="connsiteY66" fmla="*/ 107085 h 1866625"/>
                <a:gd name="connsiteX67" fmla="*/ 727700 w 1455401"/>
                <a:gd name="connsiteY67" fmla="*/ 0 h 1866625"/>
                <a:gd name="connsiteX68" fmla="*/ 1451644 w 1455401"/>
                <a:gd name="connsiteY68" fmla="*/ 266488 h 1866625"/>
                <a:gd name="connsiteX69" fmla="*/ 1454289 w 1455401"/>
                <a:gd name="connsiteY69" fmla="*/ 287858 h 1866625"/>
                <a:gd name="connsiteX70" fmla="*/ 1455400 w 1455401"/>
                <a:gd name="connsiteY70" fmla="*/ 287858 h 1866625"/>
                <a:gd name="connsiteX71" fmla="*/ 1455400 w 1455401"/>
                <a:gd name="connsiteY71" fmla="*/ 296838 h 1866625"/>
                <a:gd name="connsiteX72" fmla="*/ 1455401 w 1455401"/>
                <a:gd name="connsiteY72" fmla="*/ 1569784 h 1866625"/>
                <a:gd name="connsiteX73" fmla="*/ 1455401 w 1455401"/>
                <a:gd name="connsiteY73" fmla="*/ 1569787 h 1866625"/>
                <a:gd name="connsiteX74" fmla="*/ 1455401 w 1455401"/>
                <a:gd name="connsiteY74" fmla="*/ 1569790 h 1866625"/>
                <a:gd name="connsiteX75" fmla="*/ 1455401 w 1455401"/>
                <a:gd name="connsiteY75" fmla="*/ 1578767 h 1866625"/>
                <a:gd name="connsiteX76" fmla="*/ 1454289 w 1455401"/>
                <a:gd name="connsiteY76" fmla="*/ 1578767 h 1866625"/>
                <a:gd name="connsiteX77" fmla="*/ 1451644 w 1455401"/>
                <a:gd name="connsiteY77" fmla="*/ 1600137 h 1866625"/>
                <a:gd name="connsiteX78" fmla="*/ 727701 w 1455401"/>
                <a:gd name="connsiteY78" fmla="*/ 1866625 h 1866625"/>
                <a:gd name="connsiteX79" fmla="*/ 3758 w 1455401"/>
                <a:gd name="connsiteY79" fmla="*/ 1600137 h 1866625"/>
                <a:gd name="connsiteX80" fmla="*/ 1113 w 1455401"/>
                <a:gd name="connsiteY80" fmla="*/ 1578767 h 1866625"/>
                <a:gd name="connsiteX81" fmla="*/ 1 w 1455401"/>
                <a:gd name="connsiteY81" fmla="*/ 1578767 h 1866625"/>
                <a:gd name="connsiteX82" fmla="*/ 1 w 1455401"/>
                <a:gd name="connsiteY82" fmla="*/ 1569787 h 1866625"/>
                <a:gd name="connsiteX83" fmla="*/ 1 w 1455401"/>
                <a:gd name="connsiteY83" fmla="*/ 296841 h 1866625"/>
                <a:gd name="connsiteX84" fmla="*/ 1 w 1455401"/>
                <a:gd name="connsiteY84" fmla="*/ 296835 h 1866625"/>
                <a:gd name="connsiteX85" fmla="*/ 1 w 1455401"/>
                <a:gd name="connsiteY85" fmla="*/ 296835 h 1866625"/>
                <a:gd name="connsiteX86" fmla="*/ 3758 w 1455401"/>
                <a:gd name="connsiteY86" fmla="*/ 266488 h 1866625"/>
                <a:gd name="connsiteX87" fmla="*/ 727700 w 1455401"/>
                <a:gd name="connsiteY87" fmla="*/ 0 h 186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455401" h="1866625">
                  <a:moveTo>
                    <a:pt x="737517" y="911351"/>
                  </a:moveTo>
                  <a:cubicBezTo>
                    <a:pt x="757941" y="911351"/>
                    <a:pt x="774041" y="920179"/>
                    <a:pt x="785815" y="937839"/>
                  </a:cubicBezTo>
                  <a:cubicBezTo>
                    <a:pt x="797585" y="955495"/>
                    <a:pt x="803471" y="979644"/>
                    <a:pt x="803471" y="1010286"/>
                  </a:cubicBezTo>
                  <a:cubicBezTo>
                    <a:pt x="803471" y="1039193"/>
                    <a:pt x="797241" y="1062219"/>
                    <a:pt x="784774" y="1079356"/>
                  </a:cubicBezTo>
                  <a:cubicBezTo>
                    <a:pt x="772310" y="1096493"/>
                    <a:pt x="755951" y="1105062"/>
                    <a:pt x="735697" y="1105062"/>
                  </a:cubicBezTo>
                  <a:cubicBezTo>
                    <a:pt x="714406" y="1105062"/>
                    <a:pt x="697571" y="1096582"/>
                    <a:pt x="685192" y="1079616"/>
                  </a:cubicBezTo>
                  <a:cubicBezTo>
                    <a:pt x="672814" y="1062649"/>
                    <a:pt x="666627" y="1039023"/>
                    <a:pt x="666627" y="1008726"/>
                  </a:cubicBezTo>
                  <a:cubicBezTo>
                    <a:pt x="666627" y="977739"/>
                    <a:pt x="672857" y="953764"/>
                    <a:pt x="685324" y="936797"/>
                  </a:cubicBezTo>
                  <a:cubicBezTo>
                    <a:pt x="697787" y="919834"/>
                    <a:pt x="715184" y="911351"/>
                    <a:pt x="737517" y="911351"/>
                  </a:cubicBezTo>
                  <a:close/>
                  <a:moveTo>
                    <a:pt x="974881" y="822027"/>
                  </a:moveTo>
                  <a:lnTo>
                    <a:pt x="974881" y="1194390"/>
                  </a:lnTo>
                  <a:lnTo>
                    <a:pt x="1215333" y="1194390"/>
                  </a:lnTo>
                  <a:lnTo>
                    <a:pt x="1215333" y="1106622"/>
                  </a:lnTo>
                  <a:lnTo>
                    <a:pt x="1087058" y="1106622"/>
                  </a:lnTo>
                  <a:lnTo>
                    <a:pt x="1087058" y="822027"/>
                  </a:lnTo>
                  <a:close/>
                  <a:moveTo>
                    <a:pt x="738555" y="815793"/>
                  </a:moveTo>
                  <a:cubicBezTo>
                    <a:pt x="701508" y="815793"/>
                    <a:pt x="668443" y="824059"/>
                    <a:pt x="639361" y="840592"/>
                  </a:cubicBezTo>
                  <a:cubicBezTo>
                    <a:pt x="610279" y="857125"/>
                    <a:pt x="587687" y="880538"/>
                    <a:pt x="571587" y="910832"/>
                  </a:cubicBezTo>
                  <a:cubicBezTo>
                    <a:pt x="555488" y="941126"/>
                    <a:pt x="547438" y="975230"/>
                    <a:pt x="547438" y="1013140"/>
                  </a:cubicBezTo>
                  <a:cubicBezTo>
                    <a:pt x="547438" y="1049322"/>
                    <a:pt x="555403" y="1081737"/>
                    <a:pt x="571328" y="1110386"/>
                  </a:cubicBezTo>
                  <a:cubicBezTo>
                    <a:pt x="587253" y="1139037"/>
                    <a:pt x="609543" y="1161282"/>
                    <a:pt x="638192" y="1177121"/>
                  </a:cubicBezTo>
                  <a:cubicBezTo>
                    <a:pt x="666843" y="1192961"/>
                    <a:pt x="698651" y="1200880"/>
                    <a:pt x="733622" y="1200880"/>
                  </a:cubicBezTo>
                  <a:cubicBezTo>
                    <a:pt x="748680" y="1200880"/>
                    <a:pt x="763137" y="1199408"/>
                    <a:pt x="776983" y="1196466"/>
                  </a:cubicBezTo>
                  <a:lnTo>
                    <a:pt x="824244" y="1244504"/>
                  </a:lnTo>
                  <a:lnTo>
                    <a:pt x="964983" y="1244504"/>
                  </a:lnTo>
                  <a:lnTo>
                    <a:pt x="866571" y="1149465"/>
                  </a:lnTo>
                  <a:cubicBezTo>
                    <a:pt x="903791" y="1112248"/>
                    <a:pt x="922399" y="1064814"/>
                    <a:pt x="922399" y="1007169"/>
                  </a:cubicBezTo>
                  <a:cubicBezTo>
                    <a:pt x="922399" y="969949"/>
                    <a:pt x="914737" y="936669"/>
                    <a:pt x="899420" y="907325"/>
                  </a:cubicBezTo>
                  <a:cubicBezTo>
                    <a:pt x="884099" y="877983"/>
                    <a:pt x="862373" y="855391"/>
                    <a:pt x="834241" y="839555"/>
                  </a:cubicBezTo>
                  <a:cubicBezTo>
                    <a:pt x="806111" y="823715"/>
                    <a:pt x="774215" y="815793"/>
                    <a:pt x="738555" y="815793"/>
                  </a:cubicBezTo>
                  <a:close/>
                  <a:moveTo>
                    <a:pt x="391194" y="815793"/>
                  </a:moveTo>
                  <a:cubicBezTo>
                    <a:pt x="345146" y="815793"/>
                    <a:pt x="308448" y="826569"/>
                    <a:pt x="281097" y="848123"/>
                  </a:cubicBezTo>
                  <a:cubicBezTo>
                    <a:pt x="253743" y="869674"/>
                    <a:pt x="240067" y="898454"/>
                    <a:pt x="240067" y="934462"/>
                  </a:cubicBezTo>
                  <a:cubicBezTo>
                    <a:pt x="240067" y="985877"/>
                    <a:pt x="270016" y="1023094"/>
                    <a:pt x="329914" y="1046120"/>
                  </a:cubicBezTo>
                  <a:cubicBezTo>
                    <a:pt x="348437" y="1053043"/>
                    <a:pt x="361117" y="1058495"/>
                    <a:pt x="367955" y="1062479"/>
                  </a:cubicBezTo>
                  <a:cubicBezTo>
                    <a:pt x="374793" y="1066459"/>
                    <a:pt x="379900" y="1070745"/>
                    <a:pt x="383276" y="1075330"/>
                  </a:cubicBezTo>
                  <a:cubicBezTo>
                    <a:pt x="386652" y="1079918"/>
                    <a:pt x="388337" y="1085242"/>
                    <a:pt x="388337" y="1091301"/>
                  </a:cubicBezTo>
                  <a:cubicBezTo>
                    <a:pt x="388337" y="1099784"/>
                    <a:pt x="384964" y="1106231"/>
                    <a:pt x="378212" y="1110645"/>
                  </a:cubicBezTo>
                  <a:cubicBezTo>
                    <a:pt x="371459" y="1115059"/>
                    <a:pt x="361938" y="1117266"/>
                    <a:pt x="349649" y="1117266"/>
                  </a:cubicBezTo>
                  <a:cubicBezTo>
                    <a:pt x="333375" y="1117266"/>
                    <a:pt x="315805" y="1113762"/>
                    <a:pt x="296937" y="1106750"/>
                  </a:cubicBezTo>
                  <a:cubicBezTo>
                    <a:pt x="278066" y="1099742"/>
                    <a:pt x="260843" y="1090523"/>
                    <a:pt x="245263" y="1079097"/>
                  </a:cubicBezTo>
                  <a:lnTo>
                    <a:pt x="245263" y="1181145"/>
                  </a:lnTo>
                  <a:cubicBezTo>
                    <a:pt x="277632" y="1194301"/>
                    <a:pt x="313296" y="1200880"/>
                    <a:pt x="352243" y="1200880"/>
                  </a:cubicBezTo>
                  <a:cubicBezTo>
                    <a:pt x="385828" y="1200880"/>
                    <a:pt x="414565" y="1196380"/>
                    <a:pt x="438454" y="1187378"/>
                  </a:cubicBezTo>
                  <a:cubicBezTo>
                    <a:pt x="462344" y="1178376"/>
                    <a:pt x="480910" y="1164700"/>
                    <a:pt x="494152" y="1146351"/>
                  </a:cubicBezTo>
                  <a:cubicBezTo>
                    <a:pt x="507397" y="1127999"/>
                    <a:pt x="514018" y="1106448"/>
                    <a:pt x="514018" y="1081695"/>
                  </a:cubicBezTo>
                  <a:cubicBezTo>
                    <a:pt x="514018" y="1056245"/>
                    <a:pt x="506011" y="1034260"/>
                    <a:pt x="489997" y="1015737"/>
                  </a:cubicBezTo>
                  <a:cubicBezTo>
                    <a:pt x="473987" y="997214"/>
                    <a:pt x="446678" y="980163"/>
                    <a:pt x="408072" y="964582"/>
                  </a:cubicBezTo>
                  <a:cubicBezTo>
                    <a:pt x="388511" y="956447"/>
                    <a:pt x="375657" y="949826"/>
                    <a:pt x="369512" y="944719"/>
                  </a:cubicBezTo>
                  <a:cubicBezTo>
                    <a:pt x="363367" y="939612"/>
                    <a:pt x="360293" y="933162"/>
                    <a:pt x="360293" y="925372"/>
                  </a:cubicBezTo>
                  <a:cubicBezTo>
                    <a:pt x="360293" y="917237"/>
                    <a:pt x="364103" y="910832"/>
                    <a:pt x="371719" y="906159"/>
                  </a:cubicBezTo>
                  <a:cubicBezTo>
                    <a:pt x="379338" y="901482"/>
                    <a:pt x="389378" y="899147"/>
                    <a:pt x="401842" y="899147"/>
                  </a:cubicBezTo>
                  <a:cubicBezTo>
                    <a:pt x="432136" y="899147"/>
                    <a:pt x="462948" y="907716"/>
                    <a:pt x="494283" y="924853"/>
                  </a:cubicBezTo>
                  <a:lnTo>
                    <a:pt x="494283" y="830076"/>
                  </a:lnTo>
                  <a:cubicBezTo>
                    <a:pt x="478184" y="825748"/>
                    <a:pt x="465677" y="822805"/>
                    <a:pt x="456761" y="821245"/>
                  </a:cubicBezTo>
                  <a:cubicBezTo>
                    <a:pt x="447847" y="819688"/>
                    <a:pt x="437936" y="818391"/>
                    <a:pt x="427029" y="817350"/>
                  </a:cubicBezTo>
                  <a:cubicBezTo>
                    <a:pt x="416122" y="816312"/>
                    <a:pt x="404177" y="815793"/>
                    <a:pt x="391194" y="815793"/>
                  </a:cubicBezTo>
                  <a:close/>
                  <a:moveTo>
                    <a:pt x="1" y="235984"/>
                  </a:moveTo>
                  <a:cubicBezTo>
                    <a:pt x="1" y="233280"/>
                    <a:pt x="1" y="238148"/>
                    <a:pt x="1" y="257081"/>
                  </a:cubicBezTo>
                  <a:lnTo>
                    <a:pt x="1" y="296835"/>
                  </a:lnTo>
                  <a:lnTo>
                    <a:pt x="0" y="296838"/>
                  </a:lnTo>
                  <a:cubicBezTo>
                    <a:pt x="0" y="296839"/>
                    <a:pt x="0" y="242745"/>
                    <a:pt x="1" y="235984"/>
                  </a:cubicBezTo>
                  <a:close/>
                  <a:moveTo>
                    <a:pt x="727701" y="107085"/>
                  </a:moveTo>
                  <a:cubicBezTo>
                    <a:pt x="450294" y="107085"/>
                    <a:pt x="225411" y="173087"/>
                    <a:pt x="225411" y="254506"/>
                  </a:cubicBezTo>
                  <a:cubicBezTo>
                    <a:pt x="225411" y="335924"/>
                    <a:pt x="450294" y="401926"/>
                    <a:pt x="727701" y="401926"/>
                  </a:cubicBezTo>
                  <a:cubicBezTo>
                    <a:pt x="1005108" y="401926"/>
                    <a:pt x="1229991" y="335924"/>
                    <a:pt x="1229991" y="254506"/>
                  </a:cubicBezTo>
                  <a:cubicBezTo>
                    <a:pt x="1229991" y="173087"/>
                    <a:pt x="1005108" y="107085"/>
                    <a:pt x="727701" y="107085"/>
                  </a:cubicBezTo>
                  <a:close/>
                  <a:moveTo>
                    <a:pt x="727700" y="0"/>
                  </a:moveTo>
                  <a:cubicBezTo>
                    <a:pt x="1104479" y="0"/>
                    <a:pt x="1414378" y="116806"/>
                    <a:pt x="1451644" y="266488"/>
                  </a:cubicBezTo>
                  <a:lnTo>
                    <a:pt x="1454289" y="287858"/>
                  </a:lnTo>
                  <a:lnTo>
                    <a:pt x="1455400" y="287858"/>
                  </a:lnTo>
                  <a:lnTo>
                    <a:pt x="1455400" y="296838"/>
                  </a:lnTo>
                  <a:cubicBezTo>
                    <a:pt x="1455400" y="510492"/>
                    <a:pt x="1455401" y="1357626"/>
                    <a:pt x="1455401" y="1569784"/>
                  </a:cubicBezTo>
                  <a:lnTo>
                    <a:pt x="1455401" y="1569787"/>
                  </a:lnTo>
                  <a:lnTo>
                    <a:pt x="1455401" y="1569790"/>
                  </a:lnTo>
                  <a:lnTo>
                    <a:pt x="1455401" y="1578767"/>
                  </a:lnTo>
                  <a:lnTo>
                    <a:pt x="1454289" y="1578767"/>
                  </a:lnTo>
                  <a:lnTo>
                    <a:pt x="1451644" y="1600137"/>
                  </a:lnTo>
                  <a:cubicBezTo>
                    <a:pt x="1414379" y="1749819"/>
                    <a:pt x="1104480" y="1866625"/>
                    <a:pt x="727701" y="1866625"/>
                  </a:cubicBezTo>
                  <a:cubicBezTo>
                    <a:pt x="350922" y="1866625"/>
                    <a:pt x="41024" y="1749819"/>
                    <a:pt x="3758" y="1600137"/>
                  </a:cubicBezTo>
                  <a:lnTo>
                    <a:pt x="1113" y="1578767"/>
                  </a:lnTo>
                  <a:lnTo>
                    <a:pt x="1" y="1578767"/>
                  </a:lnTo>
                  <a:lnTo>
                    <a:pt x="1" y="1569787"/>
                  </a:lnTo>
                  <a:lnTo>
                    <a:pt x="1" y="296841"/>
                  </a:lnTo>
                  <a:lnTo>
                    <a:pt x="1" y="296835"/>
                  </a:lnTo>
                  <a:lnTo>
                    <a:pt x="1" y="296835"/>
                  </a:lnTo>
                  <a:lnTo>
                    <a:pt x="3758" y="266488"/>
                  </a:lnTo>
                  <a:cubicBezTo>
                    <a:pt x="41023" y="116806"/>
                    <a:pt x="350921" y="0"/>
                    <a:pt x="727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8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75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B90CDB4E-BEB4-4775-975D-70FB81F2A97B}"/>
              </a:ext>
            </a:extLst>
          </p:cNvPr>
          <p:cNvSpPr/>
          <p:nvPr/>
        </p:nvSpPr>
        <p:spPr>
          <a:xfrm>
            <a:off x="676275" y="1358379"/>
            <a:ext cx="4953792" cy="517064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  <a:effectLst>
            <a:outerShdw blurRad="3810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Customer Applications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B274F523-D9D3-4AA2-BB5B-0AF1701A3E0B}"/>
              </a:ext>
            </a:extLst>
          </p:cNvPr>
          <p:cNvSpPr/>
          <p:nvPr/>
        </p:nvSpPr>
        <p:spPr>
          <a:xfrm>
            <a:off x="676275" y="3719139"/>
            <a:ext cx="4953788" cy="752476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  <a:effectLst>
            <a:outerShdw blurRad="3810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3"/>
                </a:solidFill>
              </a:rPr>
              <a:t>Azure Stack HCI OS</a:t>
            </a:r>
          </a:p>
          <a:p>
            <a:pPr algn="ctr"/>
            <a:r>
              <a:rPr lang="en-US" sz="1400">
                <a:solidFill>
                  <a:schemeClr val="accent3"/>
                </a:solidFill>
              </a:rPr>
              <a:t>[ Hyper-V + Storage Spaces Direct + SDN ]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044DA9-E004-4C4E-9EE9-01C419BD2F81}"/>
              </a:ext>
            </a:extLst>
          </p:cNvPr>
          <p:cNvSpPr txBox="1"/>
          <p:nvPr/>
        </p:nvSpPr>
        <p:spPr>
          <a:xfrm>
            <a:off x="5905147" y="5091179"/>
            <a:ext cx="60392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589" indent="-228589" defTabSz="914354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</a:rPr>
              <a:t>Integrated Systems for Azure Stack HCI</a:t>
            </a:r>
          </a:p>
          <a:p>
            <a:pPr marL="228589" indent="-228589" defTabSz="914354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</a:rPr>
              <a:t>Turnkey HCI appliance with simplified deployment and LCM</a:t>
            </a:r>
          </a:p>
          <a:p>
            <a:pPr marL="228589" indent="-228589" defTabSz="914354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</a:rPr>
              <a:t>Local management via Windows Admin Center (WAC) and WAC Extensions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3F41CD1-B331-40C6-A8E0-9D3D7F0981B6}"/>
              </a:ext>
            </a:extLst>
          </p:cNvPr>
          <p:cNvSpPr txBox="1"/>
          <p:nvPr/>
        </p:nvSpPr>
        <p:spPr>
          <a:xfrm>
            <a:off x="5905148" y="3745677"/>
            <a:ext cx="5610937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27960" indent="-227960" defTabSz="914354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</a:rPr>
              <a:t>Azure Stack HCI – hybrid HCI OS available as an Azure Service</a:t>
            </a:r>
            <a:endParaRPr lang="en-US" sz="1351" dirty="0">
              <a:solidFill>
                <a:schemeClr val="bg1"/>
              </a:solidFill>
            </a:endParaRPr>
          </a:p>
          <a:p>
            <a:pPr marL="227960" indent="-227960" defTabSz="914354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</a:rPr>
              <a:t>Always up to date and current as part of Azure subscription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27960" indent="-227960" defTabSz="914354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</a:rPr>
              <a:t>Billed as any other Azure service with $10/core/month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27960" indent="-227960" defTabSz="914354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</a:rPr>
              <a:t>Managed locally or via Azure portal using Arc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10B68E3-5A4E-4260-95D1-A5051A4F6498}"/>
              </a:ext>
            </a:extLst>
          </p:cNvPr>
          <p:cNvSpPr txBox="1"/>
          <p:nvPr/>
        </p:nvSpPr>
        <p:spPr>
          <a:xfrm>
            <a:off x="5904789" y="2826667"/>
            <a:ext cx="56109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589" indent="-228589" defTabSz="914354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</a:rPr>
              <a:t>Awesome features such as stretched clusters, Arc integration and management </a:t>
            </a:r>
          </a:p>
          <a:p>
            <a:pPr marL="228589" indent="-228589" defTabSz="914354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</a:rPr>
              <a:t>Announced – Azure Kubernetes Service on HCI – enables traditional VMs and K8 clusters to run on same infrastructure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81C24D2-1C9C-4368-8334-2A5D392E2FD6}"/>
              </a:ext>
            </a:extLst>
          </p:cNvPr>
          <p:cNvSpPr txBox="1"/>
          <p:nvPr/>
        </p:nvSpPr>
        <p:spPr>
          <a:xfrm>
            <a:off x="5905148" y="2027980"/>
            <a:ext cx="561093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589" indent="-228589" defTabSz="914354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</a:rPr>
              <a:t>Connect to Azure Services such as Azure Monitor, Update, Site Recovery, etc.</a:t>
            </a:r>
          </a:p>
          <a:p>
            <a:pPr marL="228589" indent="-228589" defTabSz="914354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</a:rPr>
              <a:t>Azure Arc enabled data services* bring Azure services such as Azure SQL, Azure Postgres SQL hyperscale on-prem, but managed as Azure service</a:t>
            </a:r>
          </a:p>
          <a:p>
            <a:pPr marL="228589" indent="-228589" defTabSz="914354"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chemeClr val="bg1"/>
              </a:solidFill>
              <a:latin typeface="Arial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3FF8385-DF3F-4520-9935-8E22C0C5C4AD}"/>
              </a:ext>
            </a:extLst>
          </p:cNvPr>
          <p:cNvGrpSpPr/>
          <p:nvPr/>
        </p:nvGrpSpPr>
        <p:grpSpPr>
          <a:xfrm>
            <a:off x="696936" y="5413905"/>
            <a:ext cx="2118707" cy="619344"/>
            <a:chOff x="2584495" y="6003874"/>
            <a:chExt cx="2118707" cy="619344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50474934-F7C2-4943-A6BF-BF2F0B439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84495" y="6246770"/>
              <a:ext cx="2118707" cy="376448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1F78266F-5A6E-4EE9-90BD-4828675A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5528" y="6004257"/>
              <a:ext cx="1024385" cy="16402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EE2A4CD-2522-4437-AA43-6AB7173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6173" y="6003874"/>
              <a:ext cx="1024385" cy="16402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2C0220D-4544-41C7-B233-9FE4585B54D3}"/>
              </a:ext>
            </a:extLst>
          </p:cNvPr>
          <p:cNvSpPr txBox="1"/>
          <p:nvPr/>
        </p:nvSpPr>
        <p:spPr>
          <a:xfrm>
            <a:off x="2512767" y="6673661"/>
            <a:ext cx="261610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3"/>
                </a:solidFill>
              </a:rPr>
              <a:t>* At this time, available as preview from Microsoft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E250E1-CE3D-4AC6-A2CB-32381E12E4A5}"/>
              </a:ext>
            </a:extLst>
          </p:cNvPr>
          <p:cNvSpPr/>
          <p:nvPr/>
        </p:nvSpPr>
        <p:spPr>
          <a:xfrm>
            <a:off x="854508" y="4860346"/>
            <a:ext cx="1755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3"/>
                </a:solidFill>
              </a:rPr>
              <a:t>Azure Stack HCI Integrated System</a:t>
            </a:r>
          </a:p>
        </p:txBody>
      </p:sp>
    </p:spTree>
    <p:extLst>
      <p:ext uri="{BB962C8B-B14F-4D97-AF65-F5344CB8AC3E}">
        <p14:creationId xmlns:p14="http://schemas.microsoft.com/office/powerpoint/2010/main" val="95829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  <p:bldP spid="127" grpId="0"/>
      <p:bldP spid="128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E61873"/>
      </a:accent3>
      <a:accent4>
        <a:srgbClr val="29235C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501783EF0CA4EBFBBF9419FCF600F" ma:contentTypeVersion="12" ma:contentTypeDescription="Create a new document." ma:contentTypeScope="" ma:versionID="db5450739b5022265530e1baa29b2844">
  <xsd:schema xmlns:xsd="http://www.w3.org/2001/XMLSchema" xmlns:xs="http://www.w3.org/2001/XMLSchema" xmlns:p="http://schemas.microsoft.com/office/2006/metadata/properties" xmlns:ns3="1b5fb9bb-896c-4638-bd04-3599617bea64" xmlns:ns4="50c8d732-1625-4cb9-8cc6-af9468275565" targetNamespace="http://schemas.microsoft.com/office/2006/metadata/properties" ma:root="true" ma:fieldsID="5b241e31ae049ed002bc1481d8c8e903" ns3:_="" ns4:_="">
    <xsd:import namespace="1b5fb9bb-896c-4638-bd04-3599617bea64"/>
    <xsd:import namespace="50c8d732-1625-4cb9-8cc6-af94682755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fb9bb-896c-4638-bd04-3599617bea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8d732-1625-4cb9-8cc6-af946827556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0B74B2-CB14-49CC-9EC1-E29A09B4D4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2AB62F-40AD-4F6E-A06D-44B7399F8CF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362CC9F-176C-4742-9A54-13F1CFBCE9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5fb9bb-896c-4638-bd04-3599617bea64"/>
    <ds:schemaRef ds:uri="50c8d732-1625-4cb9-8cc6-af94682755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2171</TotalTime>
  <Words>867</Words>
  <Application>Microsoft Office PowerPoint</Application>
  <PresentationFormat>Widescreen</PresentationFormat>
  <Paragraphs>142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Open Sans</vt:lpstr>
      <vt:lpstr>Segoe UI</vt:lpstr>
      <vt:lpstr>Segoe UI Black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The Azure Public Cloud Today</vt:lpstr>
      <vt:lpstr>PowerPoint Presentation</vt:lpstr>
      <vt:lpstr>Azure Stack HCI is new… but it also isn’t… </vt:lpstr>
      <vt:lpstr>Growing Azure Stack HCI into its own product line</vt:lpstr>
      <vt:lpstr>INTRODUCING</vt:lpstr>
      <vt:lpstr>Hybrid Infrastructure with Azure Stack HCI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 Putra</dc:creator>
  <cp:lastModifiedBy>Lowe, Kenny</cp:lastModifiedBy>
  <cp:revision>428</cp:revision>
  <dcterms:created xsi:type="dcterms:W3CDTF">2018-07-17T11:16:02Z</dcterms:created>
  <dcterms:modified xsi:type="dcterms:W3CDTF">2021-03-11T18:58:01Z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0x010100892501783EF0CA4EBFBBF9419FCF600F</vt:lpwstr>
  </property>
  <property fmtid="{D5CDD505-2E9C-101B-9397-08002B2CF9AE}" pid="3" name="MSIP_Label_34759c52-a6db-4813-b00f-5ea20e29646d_Enabled">
    <vt:lpwstr>true</vt:lpwstr>
  </property>
  <property fmtid="{D5CDD505-2E9C-101B-9397-08002B2CF9AE}" pid="4" name="MSIP_Label_34759c52-a6db-4813-b00f-5ea20e29646d_SetDate">
    <vt:lpwstr>2021-02-16T00:08:51Z</vt:lpwstr>
  </property>
  <property fmtid="{D5CDD505-2E9C-101B-9397-08002B2CF9AE}" pid="5" name="MSIP_Label_34759c52-a6db-4813-b00f-5ea20e29646d_Method">
    <vt:lpwstr>Privileged</vt:lpwstr>
  </property>
  <property fmtid="{D5CDD505-2E9C-101B-9397-08002B2CF9AE}" pid="6" name="MSIP_Label_34759c52-a6db-4813-b00f-5ea20e29646d_Name">
    <vt:lpwstr>Public</vt:lpwstr>
  </property>
  <property fmtid="{D5CDD505-2E9C-101B-9397-08002B2CF9AE}" pid="7" name="MSIP_Label_34759c52-a6db-4813-b00f-5ea20e29646d_SiteId">
    <vt:lpwstr>945c199a-83a2-4e80-9f8c-5a91be5752dd</vt:lpwstr>
  </property>
  <property fmtid="{D5CDD505-2E9C-101B-9397-08002B2CF9AE}" pid="8" name="MSIP_Label_34759c52-a6db-4813-b00f-5ea20e29646d_ActionId">
    <vt:lpwstr>62018fe6-7420-47cc-8811-714edcdf9b96</vt:lpwstr>
  </property>
  <property fmtid="{D5CDD505-2E9C-101B-9397-08002B2CF9AE}" pid="9" name="MSIP_Label_34759c52-a6db-4813-b00f-5ea20e29646d_ContentBits">
    <vt:lpwstr>0</vt:lpwstr>
  </property>
</Properties>
</file>